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4b9fb7e6e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06d86dc624dc6"/>
  </p:sldMasterIdLst>
  <p:sldIdLst>
    <p:sldId xmlns:r="http://schemas.openxmlformats.org/officeDocument/2006/relationships" id="256" r:id="R17a311af69fc407b"/>
    <p:sldId xmlns:r="http://schemas.openxmlformats.org/officeDocument/2006/relationships" id="257" r:id="R84d0471ebcfb47a7"/>
    <p:sldId xmlns:r="http://schemas.openxmlformats.org/officeDocument/2006/relationships" id="258" r:id="R6e49ca940e234537"/>
    <p:sldId xmlns:r="http://schemas.openxmlformats.org/officeDocument/2006/relationships" id="259" r:id="R1183703ee61f41a8"/>
    <p:sldId xmlns:r="http://schemas.openxmlformats.org/officeDocument/2006/relationships" id="260" r:id="R05a86d5bd1164df8"/>
    <p:sldId xmlns:r="http://schemas.openxmlformats.org/officeDocument/2006/relationships" id="261" r:id="R20625b8b5b2b422c"/>
    <p:sldId xmlns:r="http://schemas.openxmlformats.org/officeDocument/2006/relationships" id="262" r:id="R9a61e73579f243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06d86dc624dc6" /><Relationship Type="http://schemas.openxmlformats.org/officeDocument/2006/relationships/slide" Target="/ppt/slides/slide1.xml" Id="R17a311af69fc407b" /><Relationship Type="http://schemas.openxmlformats.org/officeDocument/2006/relationships/slide" Target="/ppt/slides/slide2.xml" Id="R84d0471ebcfb47a7" /><Relationship Type="http://schemas.openxmlformats.org/officeDocument/2006/relationships/slide" Target="/ppt/slides/slide3.xml" Id="R6e49ca940e234537" /><Relationship Type="http://schemas.openxmlformats.org/officeDocument/2006/relationships/slide" Target="/ppt/slides/slide4.xml" Id="R1183703ee61f41a8" /><Relationship Type="http://schemas.openxmlformats.org/officeDocument/2006/relationships/slide" Target="/ppt/slides/slide5.xml" Id="R05a86d5bd1164df8" /><Relationship Type="http://schemas.openxmlformats.org/officeDocument/2006/relationships/slide" Target="/ppt/slides/slide6.xml" Id="R20625b8b5b2b422c" /><Relationship Type="http://schemas.openxmlformats.org/officeDocument/2006/relationships/slide" Target="/ppt/slides/slide7.xml" Id="R9a61e73579f243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31c55eaf0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8785c75aa4010" /><Relationship Type="http://schemas.openxmlformats.org/officeDocument/2006/relationships/theme" Target="/ppt/slideMasters/theme/theme1.xml" Id="R7c891b70ded4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8785c75aa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8c447d0f4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7999bba2a42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ba97a45cb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82c9ccf9643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98511425b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87be4eca4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20a22d26a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&amp; YOUNG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4 139 101 000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1 965 290 000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ALBRIGTSEN EIRIK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NILS KRISTIAN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WILLY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GRYDELAND ALEKSANDER B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