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160229893e47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e93da03c1c48ff"/>
  </p:sldMasterIdLst>
  <p:sldIdLst>
    <p:sldId xmlns:r="http://schemas.openxmlformats.org/officeDocument/2006/relationships" id="256" r:id="R10012b209a1d4bc3"/>
    <p:sldId xmlns:r="http://schemas.openxmlformats.org/officeDocument/2006/relationships" id="257" r:id="R0e033ab9e5dd4567"/>
    <p:sldId xmlns:r="http://schemas.openxmlformats.org/officeDocument/2006/relationships" id="258" r:id="R25685978d2b841d9"/>
    <p:sldId xmlns:r="http://schemas.openxmlformats.org/officeDocument/2006/relationships" id="259" r:id="Ra223b1de6999438c"/>
    <p:sldId xmlns:r="http://schemas.openxmlformats.org/officeDocument/2006/relationships" id="260" r:id="Rcd8715e8cca94571"/>
    <p:sldId xmlns:r="http://schemas.openxmlformats.org/officeDocument/2006/relationships" id="261" r:id="R41ac076e532e4a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e93da03c1c48ff" /><Relationship Type="http://schemas.openxmlformats.org/officeDocument/2006/relationships/slide" Target="/ppt/slides/slide1.xml" Id="R10012b209a1d4bc3" /><Relationship Type="http://schemas.openxmlformats.org/officeDocument/2006/relationships/slide" Target="/ppt/slides/slide2.xml" Id="R0e033ab9e5dd4567" /><Relationship Type="http://schemas.openxmlformats.org/officeDocument/2006/relationships/slide" Target="/ppt/slides/slide3.xml" Id="R25685978d2b841d9" /><Relationship Type="http://schemas.openxmlformats.org/officeDocument/2006/relationships/slide" Target="/ppt/slides/slide4.xml" Id="Ra223b1de6999438c" /><Relationship Type="http://schemas.openxmlformats.org/officeDocument/2006/relationships/slide" Target="/ppt/slides/slide5.xml" Id="Rcd8715e8cca94571" /><Relationship Type="http://schemas.openxmlformats.org/officeDocument/2006/relationships/slide" Target="/ppt/slides/slide6.xml" Id="R41ac076e532e4a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1b9e1ed3234d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0c2313b95458b" /><Relationship Type="http://schemas.openxmlformats.org/officeDocument/2006/relationships/theme" Target="/ppt/slideMasters/theme/theme1.xml" Id="Rc17000c4e63442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c0c2313b9545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707c364d84f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e3c1d01264e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276ba080044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19deb863d4e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b42bd345c4a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146f61f8d44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ERNST &amp; YOUNG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Stortorvet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24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976 389 387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