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82456c86c047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6a8ca3df84436c"/>
  </p:sldMasterIdLst>
  <p:sldIdLst>
    <p:sldId xmlns:r="http://schemas.openxmlformats.org/officeDocument/2006/relationships" id="256" r:id="Re60d305c36f04a97"/>
    <p:sldId xmlns:r="http://schemas.openxmlformats.org/officeDocument/2006/relationships" id="257" r:id="Rbbd82f4ded71402f"/>
    <p:sldId xmlns:r="http://schemas.openxmlformats.org/officeDocument/2006/relationships" id="258" r:id="Ra448d470a3d94bd4"/>
    <p:sldId xmlns:r="http://schemas.openxmlformats.org/officeDocument/2006/relationships" id="259" r:id="R85c6473786ee4635"/>
    <p:sldId xmlns:r="http://schemas.openxmlformats.org/officeDocument/2006/relationships" id="260" r:id="R74632e3ec72b440d"/>
    <p:sldId xmlns:r="http://schemas.openxmlformats.org/officeDocument/2006/relationships" id="261" r:id="Ra70e00d8962343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6a8ca3df84436c" /><Relationship Type="http://schemas.openxmlformats.org/officeDocument/2006/relationships/slide" Target="/ppt/slides/slide1.xml" Id="Re60d305c36f04a97" /><Relationship Type="http://schemas.openxmlformats.org/officeDocument/2006/relationships/slide" Target="/ppt/slides/slide2.xml" Id="Rbbd82f4ded71402f" /><Relationship Type="http://schemas.openxmlformats.org/officeDocument/2006/relationships/slide" Target="/ppt/slides/slide3.xml" Id="Ra448d470a3d94bd4" /><Relationship Type="http://schemas.openxmlformats.org/officeDocument/2006/relationships/slide" Target="/ppt/slides/slide4.xml" Id="R85c6473786ee4635" /><Relationship Type="http://schemas.openxmlformats.org/officeDocument/2006/relationships/slide" Target="/ppt/slides/slide5.xml" Id="R74632e3ec72b440d" /><Relationship Type="http://schemas.openxmlformats.org/officeDocument/2006/relationships/slide" Target="/ppt/slides/slide6.xml" Id="Ra70e00d8962343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04292176841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a6113e6a94d35" /><Relationship Type="http://schemas.openxmlformats.org/officeDocument/2006/relationships/theme" Target="/ppt/slideMasters/theme/theme1.xml" Id="R9f4dd499593c41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4a6113e6a94d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17fee7de441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86fddaca04a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631dbed4544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2e794de464d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26eb2656340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a4c9c5e9447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KAPTEIN REINERT TØRRESEN OG HUSTRU JORINES LEGAT TIL FREMME AV KULTURELLE, RELIGIØSE OG SOSIALE OPPGAVER STI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−283 585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548 105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14 659 435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14 709 260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55 44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post@haver.no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976 337 018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