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2c1746614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97bdac06d47d7"/>
  </p:sldMasterIdLst>
  <p:sldIdLst>
    <p:sldId xmlns:r="http://schemas.openxmlformats.org/officeDocument/2006/relationships" id="256" r:id="R786ebaaef9df4ff4"/>
    <p:sldId xmlns:r="http://schemas.openxmlformats.org/officeDocument/2006/relationships" id="257" r:id="Rc26007f833074605"/>
    <p:sldId xmlns:r="http://schemas.openxmlformats.org/officeDocument/2006/relationships" id="258" r:id="R7cfeeeafcdc640cc"/>
    <p:sldId xmlns:r="http://schemas.openxmlformats.org/officeDocument/2006/relationships" id="259" r:id="Rec2a56db8fac4095"/>
    <p:sldId xmlns:r="http://schemas.openxmlformats.org/officeDocument/2006/relationships" id="260" r:id="R8c3733b1ac5041f9"/>
    <p:sldId xmlns:r="http://schemas.openxmlformats.org/officeDocument/2006/relationships" id="261" r:id="R94145e5236f44daa"/>
    <p:sldId xmlns:r="http://schemas.openxmlformats.org/officeDocument/2006/relationships" id="262" r:id="Rcde55c567bef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97bdac06d47d7" /><Relationship Type="http://schemas.openxmlformats.org/officeDocument/2006/relationships/slide" Target="/ppt/slides/slide1.xml" Id="R786ebaaef9df4ff4" /><Relationship Type="http://schemas.openxmlformats.org/officeDocument/2006/relationships/slide" Target="/ppt/slides/slide2.xml" Id="Rc26007f833074605" /><Relationship Type="http://schemas.openxmlformats.org/officeDocument/2006/relationships/slide" Target="/ppt/slides/slide3.xml" Id="R7cfeeeafcdc640cc" /><Relationship Type="http://schemas.openxmlformats.org/officeDocument/2006/relationships/slide" Target="/ppt/slides/slide4.xml" Id="Rec2a56db8fac4095" /><Relationship Type="http://schemas.openxmlformats.org/officeDocument/2006/relationships/slide" Target="/ppt/slides/slide5.xml" Id="R8c3733b1ac5041f9" /><Relationship Type="http://schemas.openxmlformats.org/officeDocument/2006/relationships/slide" Target="/ppt/slides/slide6.xml" Id="R94145e5236f44daa" /><Relationship Type="http://schemas.openxmlformats.org/officeDocument/2006/relationships/slide" Target="/ppt/slides/slide7.xml" Id="Rcde55c567bef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ad64d7cc0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0c9554a9b481f" /><Relationship Type="http://schemas.openxmlformats.org/officeDocument/2006/relationships/theme" Target="/ppt/slideMasters/theme/theme1.xml" Id="R51456f61205b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0c9554a9b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d93ab0a22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ed7f3c85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0d47d727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e097ca3a1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75e45ee73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8fd254ae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b9bb220d7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SPORTSMAGASINET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SPORTSMAGASINET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42 298 536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53 558 172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