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90fc8d18e140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2444947e084ee0"/>
  </p:sldMasterIdLst>
  <p:sldIdLst>
    <p:sldId xmlns:r="http://schemas.openxmlformats.org/officeDocument/2006/relationships" id="256" r:id="Rb78883d0f5bf4a4c"/>
    <p:sldId xmlns:r="http://schemas.openxmlformats.org/officeDocument/2006/relationships" id="257" r:id="R70366d998af94156"/>
    <p:sldId xmlns:r="http://schemas.openxmlformats.org/officeDocument/2006/relationships" id="258" r:id="R72721acdc0c84f74"/>
    <p:sldId xmlns:r="http://schemas.openxmlformats.org/officeDocument/2006/relationships" id="259" r:id="Rd2aba12d489a446f"/>
    <p:sldId xmlns:r="http://schemas.openxmlformats.org/officeDocument/2006/relationships" id="260" r:id="R373f5af88a454359"/>
    <p:sldId xmlns:r="http://schemas.openxmlformats.org/officeDocument/2006/relationships" id="261" r:id="Rabceeeffd6c24fa8"/>
    <p:sldId xmlns:r="http://schemas.openxmlformats.org/officeDocument/2006/relationships" id="262" r:id="R890b6c5fb5eb4c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2444947e084ee0" /><Relationship Type="http://schemas.openxmlformats.org/officeDocument/2006/relationships/slide" Target="/ppt/slides/slide1.xml" Id="Rb78883d0f5bf4a4c" /><Relationship Type="http://schemas.openxmlformats.org/officeDocument/2006/relationships/slide" Target="/ppt/slides/slide2.xml" Id="R70366d998af94156" /><Relationship Type="http://schemas.openxmlformats.org/officeDocument/2006/relationships/slide" Target="/ppt/slides/slide3.xml" Id="R72721acdc0c84f74" /><Relationship Type="http://schemas.openxmlformats.org/officeDocument/2006/relationships/slide" Target="/ppt/slides/slide4.xml" Id="Rd2aba12d489a446f" /><Relationship Type="http://schemas.openxmlformats.org/officeDocument/2006/relationships/slide" Target="/ppt/slides/slide5.xml" Id="R373f5af88a454359" /><Relationship Type="http://schemas.openxmlformats.org/officeDocument/2006/relationships/slide" Target="/ppt/slides/slide6.xml" Id="Rabceeeffd6c24fa8" /><Relationship Type="http://schemas.openxmlformats.org/officeDocument/2006/relationships/slide" Target="/ppt/slides/slide7.xml" Id="R890b6c5fb5eb4c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f63cac7ef743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7834c7c662423f" /><Relationship Type="http://schemas.openxmlformats.org/officeDocument/2006/relationships/theme" Target="/ppt/slideMasters/theme/theme1.xml" Id="R171c03d8d1274d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7834c7c66242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37308e8eca4a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1b8c9216948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85568bc0b41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5979d10664b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365bd606e949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f54c457014f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86f2dc2664e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SAMLER-BØRSEN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SAMLER-BØRSEN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SAMLER-BØRSEN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SAMLER-BØRSEN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SAMLER-BØRSEN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SAMLER-BØRSEN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6 047 397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−118 880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−151 694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262 959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1 343 147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SAMLER-BØRSEN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SOLBAKKEN HANS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SAMLER-BØRSEN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Kirkeveien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42 11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976 266 439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SAMLER-BØRSEN AS</a:t>
            </a:r>
          </a:p>
        </p:txBody>
      </p:sp>
    </p:spTree>
  </p:cSld>
  <p:clrMapOvr>
    <a:masterClrMapping xmlns:a="http://schemas.openxmlformats.org/drawingml/2006/main"/>
  </p:clrMapOvr>
</p:sld>
</file>