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8c9a6c532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586508d4a4dde"/>
  </p:sldMasterIdLst>
  <p:sldIdLst>
    <p:sldId xmlns:r="http://schemas.openxmlformats.org/officeDocument/2006/relationships" id="256" r:id="R9576dd54fdb745a0"/>
    <p:sldId xmlns:r="http://schemas.openxmlformats.org/officeDocument/2006/relationships" id="257" r:id="R4d2f46ea5d0e4a18"/>
    <p:sldId xmlns:r="http://schemas.openxmlformats.org/officeDocument/2006/relationships" id="258" r:id="R12cf098f70054d61"/>
    <p:sldId xmlns:r="http://schemas.openxmlformats.org/officeDocument/2006/relationships" id="259" r:id="Re8bfcae0c1564f7f"/>
    <p:sldId xmlns:r="http://schemas.openxmlformats.org/officeDocument/2006/relationships" id="260" r:id="R88753d0a3f954279"/>
    <p:sldId xmlns:r="http://schemas.openxmlformats.org/officeDocument/2006/relationships" id="261" r:id="R6e460df6b342464f"/>
    <p:sldId xmlns:r="http://schemas.openxmlformats.org/officeDocument/2006/relationships" id="262" r:id="Raf065ddfbf334c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586508d4a4dde" /><Relationship Type="http://schemas.openxmlformats.org/officeDocument/2006/relationships/slide" Target="/ppt/slides/slide1.xml" Id="R9576dd54fdb745a0" /><Relationship Type="http://schemas.openxmlformats.org/officeDocument/2006/relationships/slide" Target="/ppt/slides/slide2.xml" Id="R4d2f46ea5d0e4a18" /><Relationship Type="http://schemas.openxmlformats.org/officeDocument/2006/relationships/slide" Target="/ppt/slides/slide3.xml" Id="R12cf098f70054d61" /><Relationship Type="http://schemas.openxmlformats.org/officeDocument/2006/relationships/slide" Target="/ppt/slides/slide4.xml" Id="Re8bfcae0c1564f7f" /><Relationship Type="http://schemas.openxmlformats.org/officeDocument/2006/relationships/slide" Target="/ppt/slides/slide5.xml" Id="R88753d0a3f954279" /><Relationship Type="http://schemas.openxmlformats.org/officeDocument/2006/relationships/slide" Target="/ppt/slides/slide6.xml" Id="R6e460df6b342464f" /><Relationship Type="http://schemas.openxmlformats.org/officeDocument/2006/relationships/slide" Target="/ppt/slides/slide7.xml" Id="Raf065ddfbf334c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833532820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b53a31b5640a3" /><Relationship Type="http://schemas.openxmlformats.org/officeDocument/2006/relationships/theme" Target="/ppt/slideMasters/theme/theme1.xml" Id="R4aeb7c7e5117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b53a31b56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3b217ec7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22467e6424f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d501bf3f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eac04fd0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768c93755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9c64bb6a14d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d1e6a0983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189 327 784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3 177 309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48 727 039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