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c4744a49a4f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0829a3355d446a"/>
  </p:sldMasterIdLst>
  <p:sldIdLst>
    <p:sldId xmlns:r="http://schemas.openxmlformats.org/officeDocument/2006/relationships" id="256" r:id="R56866db792ca4207"/>
    <p:sldId xmlns:r="http://schemas.openxmlformats.org/officeDocument/2006/relationships" id="257" r:id="R82f943a96dee496b"/>
    <p:sldId xmlns:r="http://schemas.openxmlformats.org/officeDocument/2006/relationships" id="258" r:id="Rd5922092a9354456"/>
    <p:sldId xmlns:r="http://schemas.openxmlformats.org/officeDocument/2006/relationships" id="259" r:id="R2c5020e654e84233"/>
    <p:sldId xmlns:r="http://schemas.openxmlformats.org/officeDocument/2006/relationships" id="260" r:id="Rf470fabb1e8d4118"/>
    <p:sldId xmlns:r="http://schemas.openxmlformats.org/officeDocument/2006/relationships" id="261" r:id="Rc0693a9a9939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829a3355d446a" /><Relationship Type="http://schemas.openxmlformats.org/officeDocument/2006/relationships/slide" Target="/ppt/slides/slide1.xml" Id="R56866db792ca4207" /><Relationship Type="http://schemas.openxmlformats.org/officeDocument/2006/relationships/slide" Target="/ppt/slides/slide2.xml" Id="R82f943a96dee496b" /><Relationship Type="http://schemas.openxmlformats.org/officeDocument/2006/relationships/slide" Target="/ppt/slides/slide3.xml" Id="Rd5922092a9354456" /><Relationship Type="http://schemas.openxmlformats.org/officeDocument/2006/relationships/slide" Target="/ppt/slides/slide4.xml" Id="R2c5020e654e84233" /><Relationship Type="http://schemas.openxmlformats.org/officeDocument/2006/relationships/slide" Target="/ppt/slides/slide5.xml" Id="Rf470fabb1e8d4118" /><Relationship Type="http://schemas.openxmlformats.org/officeDocument/2006/relationships/slide" Target="/ppt/slides/slide6.xml" Id="Rc0693a9a9939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f7ac4dc93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be882f2574475" /><Relationship Type="http://schemas.openxmlformats.org/officeDocument/2006/relationships/theme" Target="/ppt/slideMasters/theme/theme1.xml" Id="Rb9916cf05556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be882f257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7d833741b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955bc1daa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177905ca7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156507da5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6325b0b7043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d6111f038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