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3e4788918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8019eaaa34404"/>
  </p:sldMasterIdLst>
  <p:sldIdLst>
    <p:sldId xmlns:r="http://schemas.openxmlformats.org/officeDocument/2006/relationships" id="256" r:id="R00bb16a156cb41ac"/>
    <p:sldId xmlns:r="http://schemas.openxmlformats.org/officeDocument/2006/relationships" id="257" r:id="Rbfc6270e3cf44fec"/>
    <p:sldId xmlns:r="http://schemas.openxmlformats.org/officeDocument/2006/relationships" id="258" r:id="R15a6b59cef064338"/>
    <p:sldId xmlns:r="http://schemas.openxmlformats.org/officeDocument/2006/relationships" id="259" r:id="Rd6772ac4e0c44cc5"/>
    <p:sldId xmlns:r="http://schemas.openxmlformats.org/officeDocument/2006/relationships" id="260" r:id="Rd58c0cb0038b4202"/>
    <p:sldId xmlns:r="http://schemas.openxmlformats.org/officeDocument/2006/relationships" id="261" r:id="R6d5ce57f8069484e"/>
    <p:sldId xmlns:r="http://schemas.openxmlformats.org/officeDocument/2006/relationships" id="262" r:id="Rf684c18accfe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8019eaaa34404" /><Relationship Type="http://schemas.openxmlformats.org/officeDocument/2006/relationships/slide" Target="/ppt/slides/slide1.xml" Id="R00bb16a156cb41ac" /><Relationship Type="http://schemas.openxmlformats.org/officeDocument/2006/relationships/slide" Target="/ppt/slides/slide2.xml" Id="Rbfc6270e3cf44fec" /><Relationship Type="http://schemas.openxmlformats.org/officeDocument/2006/relationships/slide" Target="/ppt/slides/slide3.xml" Id="R15a6b59cef064338" /><Relationship Type="http://schemas.openxmlformats.org/officeDocument/2006/relationships/slide" Target="/ppt/slides/slide4.xml" Id="Rd6772ac4e0c44cc5" /><Relationship Type="http://schemas.openxmlformats.org/officeDocument/2006/relationships/slide" Target="/ppt/slides/slide5.xml" Id="Rd58c0cb0038b4202" /><Relationship Type="http://schemas.openxmlformats.org/officeDocument/2006/relationships/slide" Target="/ppt/slides/slide6.xml" Id="R6d5ce57f8069484e" /><Relationship Type="http://schemas.openxmlformats.org/officeDocument/2006/relationships/slide" Target="/ppt/slides/slide7.xml" Id="Rf684c18accfe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9e182b0ae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b4e3563c545a9" /><Relationship Type="http://schemas.openxmlformats.org/officeDocument/2006/relationships/theme" Target="/ppt/slideMasters/theme/theme1.xml" Id="R2b9aed539ffa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b4e3563c5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91656b78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ac021e42e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1e68b6de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befee694f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55b6567d1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f692dc5b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eb807ffe2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REGNSKAP SELBU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REGNSKAP SELBU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JOHANNESSEN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RENÅ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MOSLETH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976 228 383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