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b32c6a660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8678969d154b22"/>
  </p:sldMasterIdLst>
  <p:sldIdLst>
    <p:sldId xmlns:r="http://schemas.openxmlformats.org/officeDocument/2006/relationships" id="256" r:id="R8248ad7420dd4e1a"/>
    <p:sldId xmlns:r="http://schemas.openxmlformats.org/officeDocument/2006/relationships" id="257" r:id="R89d5f0970c5e41da"/>
    <p:sldId xmlns:r="http://schemas.openxmlformats.org/officeDocument/2006/relationships" id="258" r:id="Rea9d8e578c4744a8"/>
    <p:sldId xmlns:r="http://schemas.openxmlformats.org/officeDocument/2006/relationships" id="259" r:id="R8b624dfbce2745fb"/>
    <p:sldId xmlns:r="http://schemas.openxmlformats.org/officeDocument/2006/relationships" id="260" r:id="R1c6ccda9afd34c58"/>
    <p:sldId xmlns:r="http://schemas.openxmlformats.org/officeDocument/2006/relationships" id="261" r:id="Rda9054b02de1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678969d154b22" /><Relationship Type="http://schemas.openxmlformats.org/officeDocument/2006/relationships/slide" Target="/ppt/slides/slide1.xml" Id="R8248ad7420dd4e1a" /><Relationship Type="http://schemas.openxmlformats.org/officeDocument/2006/relationships/slide" Target="/ppt/slides/slide2.xml" Id="R89d5f0970c5e41da" /><Relationship Type="http://schemas.openxmlformats.org/officeDocument/2006/relationships/slide" Target="/ppt/slides/slide3.xml" Id="Rea9d8e578c4744a8" /><Relationship Type="http://schemas.openxmlformats.org/officeDocument/2006/relationships/slide" Target="/ppt/slides/slide4.xml" Id="R8b624dfbce2745fb" /><Relationship Type="http://schemas.openxmlformats.org/officeDocument/2006/relationships/slide" Target="/ppt/slides/slide5.xml" Id="R1c6ccda9afd34c58" /><Relationship Type="http://schemas.openxmlformats.org/officeDocument/2006/relationships/slide" Target="/ppt/slides/slide6.xml" Id="Rda9054b02de1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93de53f86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7d2d65a1c4ff0" /><Relationship Type="http://schemas.openxmlformats.org/officeDocument/2006/relationships/theme" Target="/ppt/slideMasters/theme/theme1.xml" Id="R3ccbcb797f12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67d2d65a1c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5a4d9cc73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77010dd95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fb7bcb1c7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93a47db7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3970599b7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c173111c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REGNSKAP SELBU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Nestansringen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976 228 383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