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6b835683bc41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1dc9894c764dde"/>
  </p:sldMasterIdLst>
  <p:sldIdLst>
    <p:sldId xmlns:r="http://schemas.openxmlformats.org/officeDocument/2006/relationships" id="256" r:id="R6e0a9435797f45cf"/>
    <p:sldId xmlns:r="http://schemas.openxmlformats.org/officeDocument/2006/relationships" id="257" r:id="R439d1d61bc5d4824"/>
    <p:sldId xmlns:r="http://schemas.openxmlformats.org/officeDocument/2006/relationships" id="258" r:id="Reea135cd527447f4"/>
    <p:sldId xmlns:r="http://schemas.openxmlformats.org/officeDocument/2006/relationships" id="259" r:id="Rc305535354284d0a"/>
    <p:sldId xmlns:r="http://schemas.openxmlformats.org/officeDocument/2006/relationships" id="260" r:id="R5a49e86c647846b9"/>
    <p:sldId xmlns:r="http://schemas.openxmlformats.org/officeDocument/2006/relationships" id="261" r:id="R8f51cb2a2d2c4135"/>
    <p:sldId xmlns:r="http://schemas.openxmlformats.org/officeDocument/2006/relationships" id="262" r:id="Rd353197c1e0a40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1dc9894c764dde" /><Relationship Type="http://schemas.openxmlformats.org/officeDocument/2006/relationships/slide" Target="/ppt/slides/slide1.xml" Id="R6e0a9435797f45cf" /><Relationship Type="http://schemas.openxmlformats.org/officeDocument/2006/relationships/slide" Target="/ppt/slides/slide2.xml" Id="R439d1d61bc5d4824" /><Relationship Type="http://schemas.openxmlformats.org/officeDocument/2006/relationships/slide" Target="/ppt/slides/slide3.xml" Id="Reea135cd527447f4" /><Relationship Type="http://schemas.openxmlformats.org/officeDocument/2006/relationships/slide" Target="/ppt/slides/slide4.xml" Id="Rc305535354284d0a" /><Relationship Type="http://schemas.openxmlformats.org/officeDocument/2006/relationships/slide" Target="/ppt/slides/slide5.xml" Id="R5a49e86c647846b9" /><Relationship Type="http://schemas.openxmlformats.org/officeDocument/2006/relationships/slide" Target="/ppt/slides/slide6.xml" Id="R8f51cb2a2d2c4135" /><Relationship Type="http://schemas.openxmlformats.org/officeDocument/2006/relationships/slide" Target="/ppt/slides/slide7.xml" Id="Rd353197c1e0a40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110586ac8b4d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86ad12a5a4b52" /><Relationship Type="http://schemas.openxmlformats.org/officeDocument/2006/relationships/theme" Target="/ppt/slideMasters/theme/theme1.xml" Id="R2e4576152e744b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d86ad12a5a4b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b7444472748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37684e9414c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d676714b941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77888cd7747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1a24fc07b42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12deb9e1647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40511b69a43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HURLENS AGENTURFORRETNING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HURLENS AGENTURFORRETNING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1 507 903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1 643 778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HURLEN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73 26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