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7326533da040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b90498a5584270"/>
  </p:sldMasterIdLst>
  <p:sldIdLst>
    <p:sldId xmlns:r="http://schemas.openxmlformats.org/officeDocument/2006/relationships" id="256" r:id="Rb37b83975b134017"/>
    <p:sldId xmlns:r="http://schemas.openxmlformats.org/officeDocument/2006/relationships" id="257" r:id="R5ebcb2ae3425460d"/>
    <p:sldId xmlns:r="http://schemas.openxmlformats.org/officeDocument/2006/relationships" id="258" r:id="R805bb58a76e34bf0"/>
    <p:sldId xmlns:r="http://schemas.openxmlformats.org/officeDocument/2006/relationships" id="259" r:id="R1cddc1b892bc418e"/>
    <p:sldId xmlns:r="http://schemas.openxmlformats.org/officeDocument/2006/relationships" id="260" r:id="R9d49cdc46b04422f"/>
    <p:sldId xmlns:r="http://schemas.openxmlformats.org/officeDocument/2006/relationships" id="261" r:id="R95feb2efc6fc4116"/>
    <p:sldId xmlns:r="http://schemas.openxmlformats.org/officeDocument/2006/relationships" id="262" r:id="Rd66218ed02bf42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b90498a5584270" /><Relationship Type="http://schemas.openxmlformats.org/officeDocument/2006/relationships/slide" Target="/ppt/slides/slide1.xml" Id="Rb37b83975b134017" /><Relationship Type="http://schemas.openxmlformats.org/officeDocument/2006/relationships/slide" Target="/ppt/slides/slide2.xml" Id="R5ebcb2ae3425460d" /><Relationship Type="http://schemas.openxmlformats.org/officeDocument/2006/relationships/slide" Target="/ppt/slides/slide3.xml" Id="R805bb58a76e34bf0" /><Relationship Type="http://schemas.openxmlformats.org/officeDocument/2006/relationships/slide" Target="/ppt/slides/slide4.xml" Id="R1cddc1b892bc418e" /><Relationship Type="http://schemas.openxmlformats.org/officeDocument/2006/relationships/slide" Target="/ppt/slides/slide5.xml" Id="R9d49cdc46b04422f" /><Relationship Type="http://schemas.openxmlformats.org/officeDocument/2006/relationships/slide" Target="/ppt/slides/slide6.xml" Id="R95feb2efc6fc4116" /><Relationship Type="http://schemas.openxmlformats.org/officeDocument/2006/relationships/slide" Target="/ppt/slides/slide7.xml" Id="Rd66218ed02bf42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c376e8aece4e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66b41504ae4a04" /><Relationship Type="http://schemas.openxmlformats.org/officeDocument/2006/relationships/theme" Target="/ppt/slideMasters/theme/theme1.xml" Id="Rcce0d8e89db849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a66b41504ae4a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a92055f2244d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0af23fc36748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933fcbb7694b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d42de263c042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a03066ea00489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fe07b8c99341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7eb85cbcf46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 MASKIN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 MASKIN AS ble etablert [år] og holder til i Skogsvåg.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14 215 517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−1 589 838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−2 362 193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−2 682 558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3 663 338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SANGTUN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5382 Skogsvåg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33 73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976 196 597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MASKIN AS</a:t>
            </a:r>
          </a:p>
        </p:txBody>
      </p:sp>
    </p:spTree>
  </p:cSld>
  <p:clrMapOvr>
    <a:masterClrMapping xmlns:a="http://schemas.openxmlformats.org/drawingml/2006/main"/>
  </p:clrMapOvr>
</p:sld>
</file>