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dca6eab954f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a0f4494c74bc1"/>
  </p:sldMasterIdLst>
  <p:sldIdLst>
    <p:sldId xmlns:r="http://schemas.openxmlformats.org/officeDocument/2006/relationships" id="256" r:id="R2217f74c130c4d88"/>
    <p:sldId xmlns:r="http://schemas.openxmlformats.org/officeDocument/2006/relationships" id="257" r:id="R2c849679900a44ed"/>
    <p:sldId xmlns:r="http://schemas.openxmlformats.org/officeDocument/2006/relationships" id="258" r:id="R14f2a34511804ad8"/>
    <p:sldId xmlns:r="http://schemas.openxmlformats.org/officeDocument/2006/relationships" id="259" r:id="R014ae75a7568450a"/>
    <p:sldId xmlns:r="http://schemas.openxmlformats.org/officeDocument/2006/relationships" id="260" r:id="R52419ca68502406e"/>
    <p:sldId xmlns:r="http://schemas.openxmlformats.org/officeDocument/2006/relationships" id="261" r:id="R7ca3b7c9f96045b5"/>
    <p:sldId xmlns:r="http://schemas.openxmlformats.org/officeDocument/2006/relationships" id="262" r:id="R35d008da487b4f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a0f4494c74bc1" /><Relationship Type="http://schemas.openxmlformats.org/officeDocument/2006/relationships/slide" Target="/ppt/slides/slide1.xml" Id="R2217f74c130c4d88" /><Relationship Type="http://schemas.openxmlformats.org/officeDocument/2006/relationships/slide" Target="/ppt/slides/slide2.xml" Id="R2c849679900a44ed" /><Relationship Type="http://schemas.openxmlformats.org/officeDocument/2006/relationships/slide" Target="/ppt/slides/slide3.xml" Id="R14f2a34511804ad8" /><Relationship Type="http://schemas.openxmlformats.org/officeDocument/2006/relationships/slide" Target="/ppt/slides/slide4.xml" Id="R014ae75a7568450a" /><Relationship Type="http://schemas.openxmlformats.org/officeDocument/2006/relationships/slide" Target="/ppt/slides/slide5.xml" Id="R52419ca68502406e" /><Relationship Type="http://schemas.openxmlformats.org/officeDocument/2006/relationships/slide" Target="/ppt/slides/slide6.xml" Id="R7ca3b7c9f96045b5" /><Relationship Type="http://schemas.openxmlformats.org/officeDocument/2006/relationships/slide" Target="/ppt/slides/slide7.xml" Id="R35d008da487b4f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0465681e9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37dde0b0e4b22" /><Relationship Type="http://schemas.openxmlformats.org/officeDocument/2006/relationships/theme" Target="/ppt/slideMasters/theme/theme1.xml" Id="R1db2d3672350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37dde0b0e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7baa9a002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293009d0b48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73a026634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58064d529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56d2f22ed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7bce1284f49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767dd1060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