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4b366f715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24b3abb3b42e9"/>
  </p:sldMasterIdLst>
  <p:sldIdLst>
    <p:sldId xmlns:r="http://schemas.openxmlformats.org/officeDocument/2006/relationships" id="256" r:id="R672a949cffda4fef"/>
    <p:sldId xmlns:r="http://schemas.openxmlformats.org/officeDocument/2006/relationships" id="257" r:id="R9f61a43d17b94fb9"/>
    <p:sldId xmlns:r="http://schemas.openxmlformats.org/officeDocument/2006/relationships" id="258" r:id="Rf7f61248579d46bf"/>
    <p:sldId xmlns:r="http://schemas.openxmlformats.org/officeDocument/2006/relationships" id="259" r:id="Rb26589c63f394898"/>
    <p:sldId xmlns:r="http://schemas.openxmlformats.org/officeDocument/2006/relationships" id="260" r:id="Rc73744ff4e30497f"/>
    <p:sldId xmlns:r="http://schemas.openxmlformats.org/officeDocument/2006/relationships" id="261" r:id="R2668911721a3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24b3abb3b42e9" /><Relationship Type="http://schemas.openxmlformats.org/officeDocument/2006/relationships/slide" Target="/ppt/slides/slide1.xml" Id="R672a949cffda4fef" /><Relationship Type="http://schemas.openxmlformats.org/officeDocument/2006/relationships/slide" Target="/ppt/slides/slide2.xml" Id="R9f61a43d17b94fb9" /><Relationship Type="http://schemas.openxmlformats.org/officeDocument/2006/relationships/slide" Target="/ppt/slides/slide3.xml" Id="Rf7f61248579d46bf" /><Relationship Type="http://schemas.openxmlformats.org/officeDocument/2006/relationships/slide" Target="/ppt/slides/slide4.xml" Id="Rb26589c63f394898" /><Relationship Type="http://schemas.openxmlformats.org/officeDocument/2006/relationships/slide" Target="/ppt/slides/slide5.xml" Id="Rc73744ff4e30497f" /><Relationship Type="http://schemas.openxmlformats.org/officeDocument/2006/relationships/slide" Target="/ppt/slides/slide6.xml" Id="R2668911721a3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f24229d23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84f6860f4c89" /><Relationship Type="http://schemas.openxmlformats.org/officeDocument/2006/relationships/theme" Target="/ppt/slideMasters/theme/theme1.xml" Id="Rbea0af2501af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a84f6860f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188e9cae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b267a111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16e41193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707c120f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e78cb675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86c046db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