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b75f4efafa54e38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d09272e9c71c4826"/>
  </p:sldMasterIdLst>
  <p:sldIdLst>
    <p:sldId xmlns:r="http://schemas.openxmlformats.org/officeDocument/2006/relationships" id="256" r:id="Rbe5b6b67adb34553"/>
    <p:sldId xmlns:r="http://schemas.openxmlformats.org/officeDocument/2006/relationships" id="257" r:id="R6b193dc089fd40e3"/>
    <p:sldId xmlns:r="http://schemas.openxmlformats.org/officeDocument/2006/relationships" id="258" r:id="R1b4d70ca115d43ea"/>
    <p:sldId xmlns:r="http://schemas.openxmlformats.org/officeDocument/2006/relationships" id="259" r:id="Rc48200b19cce4b02"/>
    <p:sldId xmlns:r="http://schemas.openxmlformats.org/officeDocument/2006/relationships" id="260" r:id="R885e533fc3554e0c"/>
    <p:sldId xmlns:r="http://schemas.openxmlformats.org/officeDocument/2006/relationships" id="261" r:id="R74732a8186ea45cd"/>
    <p:sldId xmlns:r="http://schemas.openxmlformats.org/officeDocument/2006/relationships" id="262" r:id="Ra2d99b48b02d4b5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09272e9c71c4826" /><Relationship Type="http://schemas.openxmlformats.org/officeDocument/2006/relationships/slide" Target="/ppt/slides/slide1.xml" Id="Rbe5b6b67adb34553" /><Relationship Type="http://schemas.openxmlformats.org/officeDocument/2006/relationships/slide" Target="/ppt/slides/slide2.xml" Id="R6b193dc089fd40e3" /><Relationship Type="http://schemas.openxmlformats.org/officeDocument/2006/relationships/slide" Target="/ppt/slides/slide3.xml" Id="R1b4d70ca115d43ea" /><Relationship Type="http://schemas.openxmlformats.org/officeDocument/2006/relationships/slide" Target="/ppt/slides/slide4.xml" Id="Rc48200b19cce4b02" /><Relationship Type="http://schemas.openxmlformats.org/officeDocument/2006/relationships/slide" Target="/ppt/slides/slide5.xml" Id="R885e533fc3554e0c" /><Relationship Type="http://schemas.openxmlformats.org/officeDocument/2006/relationships/slide" Target="/ppt/slides/slide6.xml" Id="R74732a8186ea45cd" /><Relationship Type="http://schemas.openxmlformats.org/officeDocument/2006/relationships/slide" Target="/ppt/slides/slide7.xml" Id="Ra2d99b48b02d4b5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6a604f3b454ab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17de1b95e704d3e" /><Relationship Type="http://schemas.openxmlformats.org/officeDocument/2006/relationships/theme" Target="/ppt/slideMasters/theme/theme1.xml" Id="Rf81052849be648f8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17de1b95e704d3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f9a6e0675e4c1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324d0d6a6647ae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588f5a77f14210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c40d17727544dc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a77e6d59d2a43bf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1fec66f24343a7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1edb8c1de1d41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GEIR SVENDSEN ENTREPRENØR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SVENDSEN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GEIR SVENDSEN ENTREPRENØR AS ble etablert [år] og holder til i Alta.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SVENDSEN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SVENDSEN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SVENDSEN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193 903 867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11 457 527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10 913 428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95 453 305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128 911 261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SVENDSEN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GSAS HOLDING AS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SVENDSEN ENTREPRENØR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Einegjerdet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9514 Alta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firmapost@gsas.no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www.gsas.no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976 160 835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GEIR SVENDSEN ENTREPRENØR AS</a:t>
            </a:r>
          </a:p>
        </p:txBody>
      </p:sp>
    </p:spTree>
  </p:cSld>
  <p:clrMapOvr>
    <a:masterClrMapping xmlns:a="http://schemas.openxmlformats.org/drawingml/2006/main"/>
  </p:clrMapOvr>
</p:sld>
</file>