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cafb1e7249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d20e62dc74a12"/>
  </p:sldMasterIdLst>
  <p:sldIdLst>
    <p:sldId xmlns:r="http://schemas.openxmlformats.org/officeDocument/2006/relationships" id="256" r:id="Rb88aaa68aec74d8d"/>
    <p:sldId xmlns:r="http://schemas.openxmlformats.org/officeDocument/2006/relationships" id="257" r:id="Rb4de139bd37f4af3"/>
    <p:sldId xmlns:r="http://schemas.openxmlformats.org/officeDocument/2006/relationships" id="258" r:id="Ra4467a7ddc024c5b"/>
    <p:sldId xmlns:r="http://schemas.openxmlformats.org/officeDocument/2006/relationships" id="259" r:id="R448faaf650714083"/>
    <p:sldId xmlns:r="http://schemas.openxmlformats.org/officeDocument/2006/relationships" id="260" r:id="R8b1ab0fa16784fbb"/>
    <p:sldId xmlns:r="http://schemas.openxmlformats.org/officeDocument/2006/relationships" id="261" r:id="R4e222fc9f3934801"/>
    <p:sldId xmlns:r="http://schemas.openxmlformats.org/officeDocument/2006/relationships" id="262" r:id="R50b988beeb16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d20e62dc74a12" /><Relationship Type="http://schemas.openxmlformats.org/officeDocument/2006/relationships/slide" Target="/ppt/slides/slide1.xml" Id="Rb88aaa68aec74d8d" /><Relationship Type="http://schemas.openxmlformats.org/officeDocument/2006/relationships/slide" Target="/ppt/slides/slide2.xml" Id="Rb4de139bd37f4af3" /><Relationship Type="http://schemas.openxmlformats.org/officeDocument/2006/relationships/slide" Target="/ppt/slides/slide3.xml" Id="Ra4467a7ddc024c5b" /><Relationship Type="http://schemas.openxmlformats.org/officeDocument/2006/relationships/slide" Target="/ppt/slides/slide4.xml" Id="R448faaf650714083" /><Relationship Type="http://schemas.openxmlformats.org/officeDocument/2006/relationships/slide" Target="/ppt/slides/slide5.xml" Id="R8b1ab0fa16784fbb" /><Relationship Type="http://schemas.openxmlformats.org/officeDocument/2006/relationships/slide" Target="/ppt/slides/slide6.xml" Id="R4e222fc9f3934801" /><Relationship Type="http://schemas.openxmlformats.org/officeDocument/2006/relationships/slide" Target="/ppt/slides/slide7.xml" Id="R50b988beeb16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5546751f6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3551df62f4a96" /><Relationship Type="http://schemas.openxmlformats.org/officeDocument/2006/relationships/theme" Target="/ppt/slideMasters/theme/theme1.xml" Id="R19c3d8ebc0f3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3551df62f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75c090593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1f7f0ac2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7f24cdc28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3f0d9e87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56b129da1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73273d98a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850523cc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SVENDSEN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ENTREPRENØR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193 903 867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11 457 527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10 913 428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95 453 305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Einegjerdet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