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43feb6617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fba806ecb4d9c"/>
  </p:sldMasterIdLst>
  <p:sldIdLst>
    <p:sldId xmlns:r="http://schemas.openxmlformats.org/officeDocument/2006/relationships" id="256" r:id="R3bea604afef34f23"/>
    <p:sldId xmlns:r="http://schemas.openxmlformats.org/officeDocument/2006/relationships" id="257" r:id="Re3c0e23e8ed34614"/>
    <p:sldId xmlns:r="http://schemas.openxmlformats.org/officeDocument/2006/relationships" id="258" r:id="R5fe259843e824f9c"/>
    <p:sldId xmlns:r="http://schemas.openxmlformats.org/officeDocument/2006/relationships" id="259" r:id="R47222d6ce2ff4868"/>
    <p:sldId xmlns:r="http://schemas.openxmlformats.org/officeDocument/2006/relationships" id="260" r:id="R51d393c2da34465a"/>
    <p:sldId xmlns:r="http://schemas.openxmlformats.org/officeDocument/2006/relationships" id="261" r:id="R79aad05b76ca4a6c"/>
    <p:sldId xmlns:r="http://schemas.openxmlformats.org/officeDocument/2006/relationships" id="262" r:id="Re426669bc4bb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fba806ecb4d9c" /><Relationship Type="http://schemas.openxmlformats.org/officeDocument/2006/relationships/slide" Target="/ppt/slides/slide1.xml" Id="R3bea604afef34f23" /><Relationship Type="http://schemas.openxmlformats.org/officeDocument/2006/relationships/slide" Target="/ppt/slides/slide2.xml" Id="Re3c0e23e8ed34614" /><Relationship Type="http://schemas.openxmlformats.org/officeDocument/2006/relationships/slide" Target="/ppt/slides/slide3.xml" Id="R5fe259843e824f9c" /><Relationship Type="http://schemas.openxmlformats.org/officeDocument/2006/relationships/slide" Target="/ppt/slides/slide4.xml" Id="R47222d6ce2ff4868" /><Relationship Type="http://schemas.openxmlformats.org/officeDocument/2006/relationships/slide" Target="/ppt/slides/slide5.xml" Id="R51d393c2da34465a" /><Relationship Type="http://schemas.openxmlformats.org/officeDocument/2006/relationships/slide" Target="/ppt/slides/slide6.xml" Id="R79aad05b76ca4a6c" /><Relationship Type="http://schemas.openxmlformats.org/officeDocument/2006/relationships/slide" Target="/ppt/slides/slide7.xml" Id="Re426669bc4bb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005b3d52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2e66df064bd2" /><Relationship Type="http://schemas.openxmlformats.org/officeDocument/2006/relationships/theme" Target="/ppt/slideMasters/theme/theme1.xml" Id="R669f810dbd58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b2e66df06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488cbd48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b7936898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bb0895df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84b870f8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7627c236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d1f935fe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6d2e9ab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HANS CHRISTIAN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TORE ARNFINN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