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e2e668d19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5844932a54b60"/>
  </p:sldMasterIdLst>
  <p:sldIdLst>
    <p:sldId xmlns:r="http://schemas.openxmlformats.org/officeDocument/2006/relationships" id="256" r:id="R51ae4c830caa401d"/>
    <p:sldId xmlns:r="http://schemas.openxmlformats.org/officeDocument/2006/relationships" id="257" r:id="R3c828ffea63b4a2b"/>
    <p:sldId xmlns:r="http://schemas.openxmlformats.org/officeDocument/2006/relationships" id="258" r:id="R01aab83b9ca3401e"/>
    <p:sldId xmlns:r="http://schemas.openxmlformats.org/officeDocument/2006/relationships" id="259" r:id="R5f06c8addbaf451e"/>
    <p:sldId xmlns:r="http://schemas.openxmlformats.org/officeDocument/2006/relationships" id="260" r:id="R73de26937b594eab"/>
    <p:sldId xmlns:r="http://schemas.openxmlformats.org/officeDocument/2006/relationships" id="261" r:id="Rf30fb09ab408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5844932a54b60" /><Relationship Type="http://schemas.openxmlformats.org/officeDocument/2006/relationships/slide" Target="/ppt/slides/slide1.xml" Id="R51ae4c830caa401d" /><Relationship Type="http://schemas.openxmlformats.org/officeDocument/2006/relationships/slide" Target="/ppt/slides/slide2.xml" Id="R3c828ffea63b4a2b" /><Relationship Type="http://schemas.openxmlformats.org/officeDocument/2006/relationships/slide" Target="/ppt/slides/slide3.xml" Id="R01aab83b9ca3401e" /><Relationship Type="http://schemas.openxmlformats.org/officeDocument/2006/relationships/slide" Target="/ppt/slides/slide4.xml" Id="R5f06c8addbaf451e" /><Relationship Type="http://schemas.openxmlformats.org/officeDocument/2006/relationships/slide" Target="/ppt/slides/slide5.xml" Id="R73de26937b594eab" /><Relationship Type="http://schemas.openxmlformats.org/officeDocument/2006/relationships/slide" Target="/ppt/slides/slide6.xml" Id="Rf30fb09ab408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3f5cab110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7cdd4cf5348ba" /><Relationship Type="http://schemas.openxmlformats.org/officeDocument/2006/relationships/theme" Target="/ppt/slideMasters/theme/theme1.xml" Id="Rb379198bac74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7cdd4cf53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4db0d9f7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4e8974fa4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967b4a98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f591052e7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bca56816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d799b483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BIONDI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05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hcd@hcdahl.no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976 122 305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BIONDI AS</a:t>
            </a:r>
          </a:p>
        </p:txBody>
      </p:sp>
    </p:spTree>
  </p:cSld>
  <p:clrMapOvr>
    <a:masterClrMapping xmlns:a="http://schemas.openxmlformats.org/drawingml/2006/main"/>
  </p:clrMapOvr>
</p:sld>
</file>