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626b905d5541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450cb185834633"/>
  </p:sldMasterIdLst>
  <p:sldIdLst>
    <p:sldId xmlns:r="http://schemas.openxmlformats.org/officeDocument/2006/relationships" id="256" r:id="R5887ccd4e87941aa"/>
    <p:sldId xmlns:r="http://schemas.openxmlformats.org/officeDocument/2006/relationships" id="257" r:id="R5e86b43d63ca4b2b"/>
    <p:sldId xmlns:r="http://schemas.openxmlformats.org/officeDocument/2006/relationships" id="258" r:id="Re37d1d054bd14e19"/>
    <p:sldId xmlns:r="http://schemas.openxmlformats.org/officeDocument/2006/relationships" id="259" r:id="R0da95ba0d2ec4960"/>
    <p:sldId xmlns:r="http://schemas.openxmlformats.org/officeDocument/2006/relationships" id="260" r:id="R2a93a38125504067"/>
    <p:sldId xmlns:r="http://schemas.openxmlformats.org/officeDocument/2006/relationships" id="261" r:id="Re795faf27a1a4f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450cb185834633" /><Relationship Type="http://schemas.openxmlformats.org/officeDocument/2006/relationships/slide" Target="/ppt/slides/slide1.xml" Id="R5887ccd4e87941aa" /><Relationship Type="http://schemas.openxmlformats.org/officeDocument/2006/relationships/slide" Target="/ppt/slides/slide2.xml" Id="R5e86b43d63ca4b2b" /><Relationship Type="http://schemas.openxmlformats.org/officeDocument/2006/relationships/slide" Target="/ppt/slides/slide3.xml" Id="Re37d1d054bd14e19" /><Relationship Type="http://schemas.openxmlformats.org/officeDocument/2006/relationships/slide" Target="/ppt/slides/slide4.xml" Id="R0da95ba0d2ec4960" /><Relationship Type="http://schemas.openxmlformats.org/officeDocument/2006/relationships/slide" Target="/ppt/slides/slide5.xml" Id="R2a93a38125504067" /><Relationship Type="http://schemas.openxmlformats.org/officeDocument/2006/relationships/slide" Target="/ppt/slides/slide6.xml" Id="Re795faf27a1a4f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3f7682e1c548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4da3590824f95" /><Relationship Type="http://schemas.openxmlformats.org/officeDocument/2006/relationships/theme" Target="/ppt/slideMasters/theme/theme1.xml" Id="R44f38dca4af547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e4da3590824f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87b50fa8a4a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78fe3ee0a4e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c5cdea71f44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80ef2767246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bac2061fa4d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92baf0c7f42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NORTEAM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NORTEAM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2 937 769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907 963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614 573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4 519 384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9 403 994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976 103 513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