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0c9dfaf72844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c169621e7d4a67"/>
  </p:sldMasterIdLst>
  <p:sldIdLst>
    <p:sldId xmlns:r="http://schemas.openxmlformats.org/officeDocument/2006/relationships" id="256" r:id="R857c4b8db7cb43d4"/>
    <p:sldId xmlns:r="http://schemas.openxmlformats.org/officeDocument/2006/relationships" id="257" r:id="Rb0de7aff1b914383"/>
    <p:sldId xmlns:r="http://schemas.openxmlformats.org/officeDocument/2006/relationships" id="258" r:id="R24f233c29f2144a5"/>
    <p:sldId xmlns:r="http://schemas.openxmlformats.org/officeDocument/2006/relationships" id="259" r:id="R99abaf10ba49422c"/>
    <p:sldId xmlns:r="http://schemas.openxmlformats.org/officeDocument/2006/relationships" id="260" r:id="R73e44a9651ff4a5b"/>
    <p:sldId xmlns:r="http://schemas.openxmlformats.org/officeDocument/2006/relationships" id="261" r:id="Rad8775060e0c40c7"/>
    <p:sldId xmlns:r="http://schemas.openxmlformats.org/officeDocument/2006/relationships" id="262" r:id="R9bfc1ecc4eaa4f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c169621e7d4a67" /><Relationship Type="http://schemas.openxmlformats.org/officeDocument/2006/relationships/slide" Target="/ppt/slides/slide1.xml" Id="R857c4b8db7cb43d4" /><Relationship Type="http://schemas.openxmlformats.org/officeDocument/2006/relationships/slide" Target="/ppt/slides/slide2.xml" Id="Rb0de7aff1b914383" /><Relationship Type="http://schemas.openxmlformats.org/officeDocument/2006/relationships/slide" Target="/ppt/slides/slide3.xml" Id="R24f233c29f2144a5" /><Relationship Type="http://schemas.openxmlformats.org/officeDocument/2006/relationships/slide" Target="/ppt/slides/slide4.xml" Id="R99abaf10ba49422c" /><Relationship Type="http://schemas.openxmlformats.org/officeDocument/2006/relationships/slide" Target="/ppt/slides/slide5.xml" Id="R73e44a9651ff4a5b" /><Relationship Type="http://schemas.openxmlformats.org/officeDocument/2006/relationships/slide" Target="/ppt/slides/slide6.xml" Id="Rad8775060e0c40c7" /><Relationship Type="http://schemas.openxmlformats.org/officeDocument/2006/relationships/slide" Target="/ppt/slides/slide7.xml" Id="R9bfc1ecc4eaa4f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00da1afb064d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b801cf64447c3" /><Relationship Type="http://schemas.openxmlformats.org/officeDocument/2006/relationships/theme" Target="/ppt/slideMasters/theme/theme1.xml" Id="R3ab5c64fdf1d4c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eb801cf64447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d33063d724a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3a751758b4e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648a74dc545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75909f74944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7bf84cb7342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c09cb2e6b40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d589cad724d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BJØRKAN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BJØRKAN REGNSKAP AS ble etablert [år] og holder til i Budalen.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12 886 488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538 939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448 274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4 459 642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6 761 672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RØTTUM KJERSTI MARIE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ELIN BJØRKAN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Synnerdalsveien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7298 Budalen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43 65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976 089 790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