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cfc06917c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753d7bd1c4038"/>
  </p:sldMasterIdLst>
  <p:sldIdLst>
    <p:sldId xmlns:r="http://schemas.openxmlformats.org/officeDocument/2006/relationships" id="256" r:id="Rbda8c3bb98054ab1"/>
    <p:sldId xmlns:r="http://schemas.openxmlformats.org/officeDocument/2006/relationships" id="257" r:id="Rbd1f50f5cf3e45ba"/>
    <p:sldId xmlns:r="http://schemas.openxmlformats.org/officeDocument/2006/relationships" id="258" r:id="Rf6c1307215124198"/>
    <p:sldId xmlns:r="http://schemas.openxmlformats.org/officeDocument/2006/relationships" id="259" r:id="Re410a15fcccb4584"/>
    <p:sldId xmlns:r="http://schemas.openxmlformats.org/officeDocument/2006/relationships" id="260" r:id="Rd68262f6b2184d14"/>
    <p:sldId xmlns:r="http://schemas.openxmlformats.org/officeDocument/2006/relationships" id="261" r:id="R6a15439b7f6b45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753d7bd1c4038" /><Relationship Type="http://schemas.openxmlformats.org/officeDocument/2006/relationships/slide" Target="/ppt/slides/slide1.xml" Id="Rbda8c3bb98054ab1" /><Relationship Type="http://schemas.openxmlformats.org/officeDocument/2006/relationships/slide" Target="/ppt/slides/slide2.xml" Id="Rbd1f50f5cf3e45ba" /><Relationship Type="http://schemas.openxmlformats.org/officeDocument/2006/relationships/slide" Target="/ppt/slides/slide3.xml" Id="Rf6c1307215124198" /><Relationship Type="http://schemas.openxmlformats.org/officeDocument/2006/relationships/slide" Target="/ppt/slides/slide4.xml" Id="Re410a15fcccb4584" /><Relationship Type="http://schemas.openxmlformats.org/officeDocument/2006/relationships/slide" Target="/ppt/slides/slide5.xml" Id="Rd68262f6b2184d14" /><Relationship Type="http://schemas.openxmlformats.org/officeDocument/2006/relationships/slide" Target="/ppt/slides/slide6.xml" Id="R6a15439b7f6b45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9d3f74f57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92d2dd044557" /><Relationship Type="http://schemas.openxmlformats.org/officeDocument/2006/relationships/theme" Target="/ppt/slideMasters/theme/theme1.xml" Id="R15729d9c7b3e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f92d2dd04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d2fe1bd7a4d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04bb83ee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a4931837e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15d9c680f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e4705135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383a232d7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