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22e9f1ec5b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3a626e68cb48d2"/>
  </p:sldMasterIdLst>
  <p:sldIdLst>
    <p:sldId xmlns:r="http://schemas.openxmlformats.org/officeDocument/2006/relationships" id="256" r:id="Rc307cbf5b05041d6"/>
    <p:sldId xmlns:r="http://schemas.openxmlformats.org/officeDocument/2006/relationships" id="257" r:id="Re3f46d94978f4772"/>
    <p:sldId xmlns:r="http://schemas.openxmlformats.org/officeDocument/2006/relationships" id="258" r:id="R0f729aec84ee419d"/>
    <p:sldId xmlns:r="http://schemas.openxmlformats.org/officeDocument/2006/relationships" id="259" r:id="R0655fd4528e740ea"/>
    <p:sldId xmlns:r="http://schemas.openxmlformats.org/officeDocument/2006/relationships" id="260" r:id="Rc5c945bba1f1456a"/>
    <p:sldId xmlns:r="http://schemas.openxmlformats.org/officeDocument/2006/relationships" id="261" r:id="Rc6142ec637da4880"/>
    <p:sldId xmlns:r="http://schemas.openxmlformats.org/officeDocument/2006/relationships" id="262" r:id="R7dba8ee060964f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a626e68cb48d2" /><Relationship Type="http://schemas.openxmlformats.org/officeDocument/2006/relationships/slide" Target="/ppt/slides/slide1.xml" Id="Rc307cbf5b05041d6" /><Relationship Type="http://schemas.openxmlformats.org/officeDocument/2006/relationships/slide" Target="/ppt/slides/slide2.xml" Id="Re3f46d94978f4772" /><Relationship Type="http://schemas.openxmlformats.org/officeDocument/2006/relationships/slide" Target="/ppt/slides/slide3.xml" Id="R0f729aec84ee419d" /><Relationship Type="http://schemas.openxmlformats.org/officeDocument/2006/relationships/slide" Target="/ppt/slides/slide4.xml" Id="R0655fd4528e740ea" /><Relationship Type="http://schemas.openxmlformats.org/officeDocument/2006/relationships/slide" Target="/ppt/slides/slide5.xml" Id="Rc5c945bba1f1456a" /><Relationship Type="http://schemas.openxmlformats.org/officeDocument/2006/relationships/slide" Target="/ppt/slides/slide6.xml" Id="Rc6142ec637da4880" /><Relationship Type="http://schemas.openxmlformats.org/officeDocument/2006/relationships/slide" Target="/ppt/slides/slide7.xml" Id="R7dba8ee060964f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a24310313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e8cf0e9304391" /><Relationship Type="http://schemas.openxmlformats.org/officeDocument/2006/relationships/theme" Target="/ppt/slideMasters/theme/theme1.xml" Id="Rb22469d9c833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be8cf0e93043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2579b7349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d3de64c974a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99d9d028d48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6386606b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ef6c3bd624a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4b8c7588a47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e8b36286844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NILSEN TØMRARFORRETNING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NILSEN TØMRARFORRETNING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1 505 565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9 835 634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94168798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nil.mort@online.no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976 074 734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