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ac042db6f4e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d6cb08356541cf"/>
  </p:sldMasterIdLst>
  <p:sldIdLst>
    <p:sldId xmlns:r="http://schemas.openxmlformats.org/officeDocument/2006/relationships" id="256" r:id="R02ad547132fa4007"/>
    <p:sldId xmlns:r="http://schemas.openxmlformats.org/officeDocument/2006/relationships" id="257" r:id="R0ac75805b6b44742"/>
    <p:sldId xmlns:r="http://schemas.openxmlformats.org/officeDocument/2006/relationships" id="258" r:id="R899ecb33c9e04379"/>
    <p:sldId xmlns:r="http://schemas.openxmlformats.org/officeDocument/2006/relationships" id="259" r:id="R1f99a7052fe74b34"/>
    <p:sldId xmlns:r="http://schemas.openxmlformats.org/officeDocument/2006/relationships" id="260" r:id="R207e94c3715344d2"/>
    <p:sldId xmlns:r="http://schemas.openxmlformats.org/officeDocument/2006/relationships" id="261" r:id="R741f602c46714820"/>
    <p:sldId xmlns:r="http://schemas.openxmlformats.org/officeDocument/2006/relationships" id="262" r:id="R69663ba4a20145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6cb08356541cf" /><Relationship Type="http://schemas.openxmlformats.org/officeDocument/2006/relationships/slide" Target="/ppt/slides/slide1.xml" Id="R02ad547132fa4007" /><Relationship Type="http://schemas.openxmlformats.org/officeDocument/2006/relationships/slide" Target="/ppt/slides/slide2.xml" Id="R0ac75805b6b44742" /><Relationship Type="http://schemas.openxmlformats.org/officeDocument/2006/relationships/slide" Target="/ppt/slides/slide3.xml" Id="R899ecb33c9e04379" /><Relationship Type="http://schemas.openxmlformats.org/officeDocument/2006/relationships/slide" Target="/ppt/slides/slide4.xml" Id="R1f99a7052fe74b34" /><Relationship Type="http://schemas.openxmlformats.org/officeDocument/2006/relationships/slide" Target="/ppt/slides/slide5.xml" Id="R207e94c3715344d2" /><Relationship Type="http://schemas.openxmlformats.org/officeDocument/2006/relationships/slide" Target="/ppt/slides/slide6.xml" Id="R741f602c46714820" /><Relationship Type="http://schemas.openxmlformats.org/officeDocument/2006/relationships/slide" Target="/ppt/slides/slide7.xml" Id="R69663ba4a20145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613c4148e42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9245792234b28" /><Relationship Type="http://schemas.openxmlformats.org/officeDocument/2006/relationships/theme" Target="/ppt/slideMasters/theme/theme1.xml" Id="R0ce6bd0706ac48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99245792234b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b086fc84c42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9acb11156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ba1eff8b143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fa6a2401b41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e03cdbbc14e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10e4d713442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ca7dd460546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5 159 541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64 507 671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64 507 672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LENDE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Huldreveien 4 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49 69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975 977 145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INTERFACE AS</a:t>
            </a:r>
          </a:p>
        </p:txBody>
      </p:sp>
    </p:spTree>
  </p:cSld>
  <p:clrMapOvr>
    <a:masterClrMapping xmlns:a="http://schemas.openxmlformats.org/drawingml/2006/main"/>
  </p:clrMapOvr>
</p:sld>
</file>