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a7e3e76b7148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e3e2c112894d48"/>
  </p:sldMasterIdLst>
  <p:sldIdLst>
    <p:sldId xmlns:r="http://schemas.openxmlformats.org/officeDocument/2006/relationships" id="256" r:id="Red818dc7741042c7"/>
    <p:sldId xmlns:r="http://schemas.openxmlformats.org/officeDocument/2006/relationships" id="257" r:id="R90aeeb979bcd4fb3"/>
    <p:sldId xmlns:r="http://schemas.openxmlformats.org/officeDocument/2006/relationships" id="258" r:id="R55cabbcb1fb04588"/>
    <p:sldId xmlns:r="http://schemas.openxmlformats.org/officeDocument/2006/relationships" id="259" r:id="R5e4dad9a7a114f88"/>
    <p:sldId xmlns:r="http://schemas.openxmlformats.org/officeDocument/2006/relationships" id="260" r:id="Rc63f61be23214576"/>
    <p:sldId xmlns:r="http://schemas.openxmlformats.org/officeDocument/2006/relationships" id="261" r:id="R2a994ac0640f45e3"/>
    <p:sldId xmlns:r="http://schemas.openxmlformats.org/officeDocument/2006/relationships" id="262" r:id="R781184b5488446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e3e2c112894d48" /><Relationship Type="http://schemas.openxmlformats.org/officeDocument/2006/relationships/slide" Target="/ppt/slides/slide1.xml" Id="Red818dc7741042c7" /><Relationship Type="http://schemas.openxmlformats.org/officeDocument/2006/relationships/slide" Target="/ppt/slides/slide2.xml" Id="R90aeeb979bcd4fb3" /><Relationship Type="http://schemas.openxmlformats.org/officeDocument/2006/relationships/slide" Target="/ppt/slides/slide3.xml" Id="R55cabbcb1fb04588" /><Relationship Type="http://schemas.openxmlformats.org/officeDocument/2006/relationships/slide" Target="/ppt/slides/slide4.xml" Id="R5e4dad9a7a114f88" /><Relationship Type="http://schemas.openxmlformats.org/officeDocument/2006/relationships/slide" Target="/ppt/slides/slide5.xml" Id="Rc63f61be23214576" /><Relationship Type="http://schemas.openxmlformats.org/officeDocument/2006/relationships/slide" Target="/ppt/slides/slide6.xml" Id="R2a994ac0640f45e3" /><Relationship Type="http://schemas.openxmlformats.org/officeDocument/2006/relationships/slide" Target="/ppt/slides/slide7.xml" Id="R781184b5488446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66b68602e14f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c9e838456b48ab" /><Relationship Type="http://schemas.openxmlformats.org/officeDocument/2006/relationships/theme" Target="/ppt/slideMasters/theme/theme1.xml" Id="R41d53d7b68f54e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c9e838456b48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8bbd3cc3d4e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91b11dabdd44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cee976cd9e4f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7e4fbc3b604a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726c1c7bb4c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aac59e79843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dc73cc27a41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JÆREN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JÆREN REGNSKAP AS ble etablert [år] og holder til i Kleppe.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29 042 074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7 303 098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5 904 963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170 114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13 967 649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MAGNAR INVEST AS  –  27,5 %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STAKKELAND INVEST AS  –  27,5 %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JÆREGG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KIRSTI INVEST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TØRRESSEN INVEST AS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Jærvegen 530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4350 Kleppe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78 86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975 966 992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REGNSKAP AS</a:t>
            </a:r>
          </a:p>
        </p:txBody>
      </p:sp>
    </p:spTree>
  </p:cSld>
  <p:clrMapOvr>
    <a:masterClrMapping xmlns:a="http://schemas.openxmlformats.org/drawingml/2006/main"/>
  </p:clrMapOvr>
</p:sld>
</file>