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e9eb1795c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002f401eae4a5c"/>
  </p:sldMasterIdLst>
  <p:sldIdLst>
    <p:sldId xmlns:r="http://schemas.openxmlformats.org/officeDocument/2006/relationships" id="256" r:id="Rc89178e8458b474c"/>
    <p:sldId xmlns:r="http://schemas.openxmlformats.org/officeDocument/2006/relationships" id="257" r:id="Rce0a9b94b7764389"/>
    <p:sldId xmlns:r="http://schemas.openxmlformats.org/officeDocument/2006/relationships" id="258" r:id="R06ec491efa964f41"/>
    <p:sldId xmlns:r="http://schemas.openxmlformats.org/officeDocument/2006/relationships" id="259" r:id="R4364e7c779e04e21"/>
    <p:sldId xmlns:r="http://schemas.openxmlformats.org/officeDocument/2006/relationships" id="260" r:id="Re40d3dd621f740a4"/>
    <p:sldId xmlns:r="http://schemas.openxmlformats.org/officeDocument/2006/relationships" id="261" r:id="R02425f8ad27847ae"/>
    <p:sldId xmlns:r="http://schemas.openxmlformats.org/officeDocument/2006/relationships" id="262" r:id="R2e757f575079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02f401eae4a5c" /><Relationship Type="http://schemas.openxmlformats.org/officeDocument/2006/relationships/slide" Target="/ppt/slides/slide1.xml" Id="Rc89178e8458b474c" /><Relationship Type="http://schemas.openxmlformats.org/officeDocument/2006/relationships/slide" Target="/ppt/slides/slide2.xml" Id="Rce0a9b94b7764389" /><Relationship Type="http://schemas.openxmlformats.org/officeDocument/2006/relationships/slide" Target="/ppt/slides/slide3.xml" Id="R06ec491efa964f41" /><Relationship Type="http://schemas.openxmlformats.org/officeDocument/2006/relationships/slide" Target="/ppt/slides/slide4.xml" Id="R4364e7c779e04e21" /><Relationship Type="http://schemas.openxmlformats.org/officeDocument/2006/relationships/slide" Target="/ppt/slides/slide5.xml" Id="Re40d3dd621f740a4" /><Relationship Type="http://schemas.openxmlformats.org/officeDocument/2006/relationships/slide" Target="/ppt/slides/slide6.xml" Id="R02425f8ad27847ae" /><Relationship Type="http://schemas.openxmlformats.org/officeDocument/2006/relationships/slide" Target="/ppt/slides/slide7.xml" Id="R2e757f575079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b90e6aaca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14c41a1d44466" /><Relationship Type="http://schemas.openxmlformats.org/officeDocument/2006/relationships/theme" Target="/ppt/slideMasters/theme/theme1.xml" Id="Ra0cdfb264bdb4c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314c41a1d4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fb99ab01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d5b51e8bf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607e625046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e425e3c60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d0c0bc158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b4281d38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3c886c73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STRANDVEIEN AUTO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AUTO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115 212 209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72 239 167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www.strandveienauto.no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STRANDVEIEN AUTO AS</a:t>
            </a:r>
          </a:p>
        </p:txBody>
      </p:sp>
    </p:spTree>
  </p:cSld>
  <p:clrMapOvr>
    <a:masterClrMapping xmlns:a="http://schemas.openxmlformats.org/drawingml/2006/main"/>
  </p:clrMapOvr>
</p:sld>
</file>