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9bf0fa449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3683bf35a4ad2"/>
  </p:sldMasterIdLst>
  <p:sldIdLst>
    <p:sldId xmlns:r="http://schemas.openxmlformats.org/officeDocument/2006/relationships" id="256" r:id="Rdfaebe3b485649f1"/>
    <p:sldId xmlns:r="http://schemas.openxmlformats.org/officeDocument/2006/relationships" id="257" r:id="R5ac391c0e91948d4"/>
    <p:sldId xmlns:r="http://schemas.openxmlformats.org/officeDocument/2006/relationships" id="258" r:id="R3333d7e6078f4cbb"/>
    <p:sldId xmlns:r="http://schemas.openxmlformats.org/officeDocument/2006/relationships" id="259" r:id="Rcfe80bc3a2c341d4"/>
    <p:sldId xmlns:r="http://schemas.openxmlformats.org/officeDocument/2006/relationships" id="260" r:id="Rf6e15980d1a344c5"/>
    <p:sldId xmlns:r="http://schemas.openxmlformats.org/officeDocument/2006/relationships" id="261" r:id="Reef29f2bc3244b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3683bf35a4ad2" /><Relationship Type="http://schemas.openxmlformats.org/officeDocument/2006/relationships/slide" Target="/ppt/slides/slide1.xml" Id="Rdfaebe3b485649f1" /><Relationship Type="http://schemas.openxmlformats.org/officeDocument/2006/relationships/slide" Target="/ppt/slides/slide2.xml" Id="R5ac391c0e91948d4" /><Relationship Type="http://schemas.openxmlformats.org/officeDocument/2006/relationships/slide" Target="/ppt/slides/slide3.xml" Id="R3333d7e6078f4cbb" /><Relationship Type="http://schemas.openxmlformats.org/officeDocument/2006/relationships/slide" Target="/ppt/slides/slide4.xml" Id="Rcfe80bc3a2c341d4" /><Relationship Type="http://schemas.openxmlformats.org/officeDocument/2006/relationships/slide" Target="/ppt/slides/slide5.xml" Id="Rf6e15980d1a344c5" /><Relationship Type="http://schemas.openxmlformats.org/officeDocument/2006/relationships/slide" Target="/ppt/slides/slide6.xml" Id="Reef29f2bc3244b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84e5b673d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25fc847a04980" /><Relationship Type="http://schemas.openxmlformats.org/officeDocument/2006/relationships/theme" Target="/ppt/slideMasters/theme/theme1.xml" Id="R2379d17150d8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25fc847a0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4b63a2171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7d0e933b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4ad13cd93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1e3fe782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50dbc54294a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c5f110247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