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23b7c158184e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cadf7361db43c2"/>
  </p:sldMasterIdLst>
  <p:sldIdLst>
    <p:sldId xmlns:r="http://schemas.openxmlformats.org/officeDocument/2006/relationships" id="256" r:id="R64da388793ae4ec2"/>
    <p:sldId xmlns:r="http://schemas.openxmlformats.org/officeDocument/2006/relationships" id="257" r:id="Rdba569300a68427f"/>
    <p:sldId xmlns:r="http://schemas.openxmlformats.org/officeDocument/2006/relationships" id="258" r:id="Rb9a77e79d8614355"/>
    <p:sldId xmlns:r="http://schemas.openxmlformats.org/officeDocument/2006/relationships" id="259" r:id="R73e628ca1d4348a1"/>
    <p:sldId xmlns:r="http://schemas.openxmlformats.org/officeDocument/2006/relationships" id="260" r:id="Re041cf433e2344d7"/>
    <p:sldId xmlns:r="http://schemas.openxmlformats.org/officeDocument/2006/relationships" id="261" r:id="R03c66dab47d14833"/>
    <p:sldId xmlns:r="http://schemas.openxmlformats.org/officeDocument/2006/relationships" id="262" r:id="R73aa4c5e149a44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cadf7361db43c2" /><Relationship Type="http://schemas.openxmlformats.org/officeDocument/2006/relationships/slide" Target="/ppt/slides/slide1.xml" Id="R64da388793ae4ec2" /><Relationship Type="http://schemas.openxmlformats.org/officeDocument/2006/relationships/slide" Target="/ppt/slides/slide2.xml" Id="Rdba569300a68427f" /><Relationship Type="http://schemas.openxmlformats.org/officeDocument/2006/relationships/slide" Target="/ppt/slides/slide3.xml" Id="Rb9a77e79d8614355" /><Relationship Type="http://schemas.openxmlformats.org/officeDocument/2006/relationships/slide" Target="/ppt/slides/slide4.xml" Id="R73e628ca1d4348a1" /><Relationship Type="http://schemas.openxmlformats.org/officeDocument/2006/relationships/slide" Target="/ppt/slides/slide5.xml" Id="Re041cf433e2344d7" /><Relationship Type="http://schemas.openxmlformats.org/officeDocument/2006/relationships/slide" Target="/ppt/slides/slide6.xml" Id="R03c66dab47d14833" /><Relationship Type="http://schemas.openxmlformats.org/officeDocument/2006/relationships/slide" Target="/ppt/slides/slide7.xml" Id="R73aa4c5e149a44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34840843043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3d9538c264ec8" /><Relationship Type="http://schemas.openxmlformats.org/officeDocument/2006/relationships/theme" Target="/ppt/slideMasters/theme/theme1.xml" Id="Rbde7e7e22b9f45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33d9538c264e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4b606278c4a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173ffeef54d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8db6f34454b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4f350f9054c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310bcbc0149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d3c1746e14f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db520c4ad45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−1 070 634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143 437 989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798 222 720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798 419 422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975 963 861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