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5a8585a48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947194db24520"/>
  </p:sldMasterIdLst>
  <p:sldIdLst>
    <p:sldId xmlns:r="http://schemas.openxmlformats.org/officeDocument/2006/relationships" id="256" r:id="R73ceb5f6367f4fdb"/>
    <p:sldId xmlns:r="http://schemas.openxmlformats.org/officeDocument/2006/relationships" id="257" r:id="R10375c80080c4571"/>
    <p:sldId xmlns:r="http://schemas.openxmlformats.org/officeDocument/2006/relationships" id="258" r:id="Rc98c880f474444ba"/>
    <p:sldId xmlns:r="http://schemas.openxmlformats.org/officeDocument/2006/relationships" id="259" r:id="R91f5b0bbd53c4258"/>
    <p:sldId xmlns:r="http://schemas.openxmlformats.org/officeDocument/2006/relationships" id="260" r:id="R70e4bafc8d5543fc"/>
    <p:sldId xmlns:r="http://schemas.openxmlformats.org/officeDocument/2006/relationships" id="261" r:id="Rb104b4629c9e442a"/>
    <p:sldId xmlns:r="http://schemas.openxmlformats.org/officeDocument/2006/relationships" id="262" r:id="Rfe1de53802b4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947194db24520" /><Relationship Type="http://schemas.openxmlformats.org/officeDocument/2006/relationships/slide" Target="/ppt/slides/slide1.xml" Id="R73ceb5f6367f4fdb" /><Relationship Type="http://schemas.openxmlformats.org/officeDocument/2006/relationships/slide" Target="/ppt/slides/slide2.xml" Id="R10375c80080c4571" /><Relationship Type="http://schemas.openxmlformats.org/officeDocument/2006/relationships/slide" Target="/ppt/slides/slide3.xml" Id="Rc98c880f474444ba" /><Relationship Type="http://schemas.openxmlformats.org/officeDocument/2006/relationships/slide" Target="/ppt/slides/slide4.xml" Id="R91f5b0bbd53c4258" /><Relationship Type="http://schemas.openxmlformats.org/officeDocument/2006/relationships/slide" Target="/ppt/slides/slide5.xml" Id="R70e4bafc8d5543fc" /><Relationship Type="http://schemas.openxmlformats.org/officeDocument/2006/relationships/slide" Target="/ppt/slides/slide6.xml" Id="Rb104b4629c9e442a" /><Relationship Type="http://schemas.openxmlformats.org/officeDocument/2006/relationships/slide" Target="/ppt/slides/slide7.xml" Id="Rfe1de53802b4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a9b231a7e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2904622ac4042" /><Relationship Type="http://schemas.openxmlformats.org/officeDocument/2006/relationships/theme" Target="/ppt/slideMasters/theme/theme1.xml" Id="Rda6f72a24831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2904622ac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9b83ce6d6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b93c2046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df58f8e2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bfb18dadc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b55b1a1a2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f518d4d0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f35ec159a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