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d4fe97c26640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e4a8ab3ff241c9"/>
  </p:sldMasterIdLst>
  <p:sldIdLst>
    <p:sldId xmlns:r="http://schemas.openxmlformats.org/officeDocument/2006/relationships" id="256" r:id="R499575ccdbd84144"/>
    <p:sldId xmlns:r="http://schemas.openxmlformats.org/officeDocument/2006/relationships" id="257" r:id="R011128e2a2a4492e"/>
    <p:sldId xmlns:r="http://schemas.openxmlformats.org/officeDocument/2006/relationships" id="258" r:id="R4cbfb85b6b7342b2"/>
    <p:sldId xmlns:r="http://schemas.openxmlformats.org/officeDocument/2006/relationships" id="259" r:id="R1196a94372bc48de"/>
    <p:sldId xmlns:r="http://schemas.openxmlformats.org/officeDocument/2006/relationships" id="260" r:id="R9a5a1219e43a49e1"/>
    <p:sldId xmlns:r="http://schemas.openxmlformats.org/officeDocument/2006/relationships" id="261" r:id="R6de7f428e5be48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e4a8ab3ff241c9" /><Relationship Type="http://schemas.openxmlformats.org/officeDocument/2006/relationships/slide" Target="/ppt/slides/slide1.xml" Id="R499575ccdbd84144" /><Relationship Type="http://schemas.openxmlformats.org/officeDocument/2006/relationships/slide" Target="/ppt/slides/slide2.xml" Id="R011128e2a2a4492e" /><Relationship Type="http://schemas.openxmlformats.org/officeDocument/2006/relationships/slide" Target="/ppt/slides/slide3.xml" Id="R4cbfb85b6b7342b2" /><Relationship Type="http://schemas.openxmlformats.org/officeDocument/2006/relationships/slide" Target="/ppt/slides/slide4.xml" Id="R1196a94372bc48de" /><Relationship Type="http://schemas.openxmlformats.org/officeDocument/2006/relationships/slide" Target="/ppt/slides/slide5.xml" Id="R9a5a1219e43a49e1" /><Relationship Type="http://schemas.openxmlformats.org/officeDocument/2006/relationships/slide" Target="/ppt/slides/slide6.xml" Id="R6de7f428e5be48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2647963ff94e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dbd2173ee45ea" /><Relationship Type="http://schemas.openxmlformats.org/officeDocument/2006/relationships/theme" Target="/ppt/slideMasters/theme/theme1.xml" Id="R4834ec701f614b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edbd2173ee45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ededda9c44d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05dfd79d048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73dd13e6c48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3f2aa4b1448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bf6adc5cb4d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4ed11fd1044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PANDION COMMUNICATION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Borgund Økonomi AS, Lilleakerveien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975 955 486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