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d8f9281e5043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ec223f7a12492b"/>
  </p:sldMasterIdLst>
  <p:sldIdLst>
    <p:sldId xmlns:r="http://schemas.openxmlformats.org/officeDocument/2006/relationships" id="256" r:id="Ra9d84c122cd94575"/>
    <p:sldId xmlns:r="http://schemas.openxmlformats.org/officeDocument/2006/relationships" id="257" r:id="R4452de8a25f34c00"/>
    <p:sldId xmlns:r="http://schemas.openxmlformats.org/officeDocument/2006/relationships" id="258" r:id="R3fa09b27f5d247f4"/>
    <p:sldId xmlns:r="http://schemas.openxmlformats.org/officeDocument/2006/relationships" id="259" r:id="Rfd91c49e2787459e"/>
    <p:sldId xmlns:r="http://schemas.openxmlformats.org/officeDocument/2006/relationships" id="260" r:id="R182605fc48314010"/>
    <p:sldId xmlns:r="http://schemas.openxmlformats.org/officeDocument/2006/relationships" id="261" r:id="R5a9fc084d5914235"/>
    <p:sldId xmlns:r="http://schemas.openxmlformats.org/officeDocument/2006/relationships" id="262" r:id="R76b433a777b94e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c223f7a12492b" /><Relationship Type="http://schemas.openxmlformats.org/officeDocument/2006/relationships/slide" Target="/ppt/slides/slide1.xml" Id="Ra9d84c122cd94575" /><Relationship Type="http://schemas.openxmlformats.org/officeDocument/2006/relationships/slide" Target="/ppt/slides/slide2.xml" Id="R4452de8a25f34c00" /><Relationship Type="http://schemas.openxmlformats.org/officeDocument/2006/relationships/slide" Target="/ppt/slides/slide3.xml" Id="R3fa09b27f5d247f4" /><Relationship Type="http://schemas.openxmlformats.org/officeDocument/2006/relationships/slide" Target="/ppt/slides/slide4.xml" Id="Rfd91c49e2787459e" /><Relationship Type="http://schemas.openxmlformats.org/officeDocument/2006/relationships/slide" Target="/ppt/slides/slide5.xml" Id="R182605fc48314010" /><Relationship Type="http://schemas.openxmlformats.org/officeDocument/2006/relationships/slide" Target="/ppt/slides/slide6.xml" Id="R5a9fc084d5914235" /><Relationship Type="http://schemas.openxmlformats.org/officeDocument/2006/relationships/slide" Target="/ppt/slides/slide7.xml" Id="R76b433a777b94e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1ffe236ba46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17c904ab0407b" /><Relationship Type="http://schemas.openxmlformats.org/officeDocument/2006/relationships/theme" Target="/ppt/slideMasters/theme/theme1.xml" Id="R764a0335986549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917c904ab040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b8ea87bf242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aa82f758740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342e5e46149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a021f94934a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ae3a81b9f4b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f8aa991304d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74299b79745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NORWEGIAN SERVICE TEAM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NORWEGIAN SERVICE TEAM INDUSTRIES AS ble etablert [år] og holder til i Avaldsnes.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435 728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653 791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542 503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863 249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SIGMUND THORSTENSEN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Bøvågen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4262 Avaldsnes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975 907 708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NORWEGIAN SERVICE TEAM INDUSTRIES AS</a:t>
            </a:r>
          </a:p>
        </p:txBody>
      </p:sp>
    </p:spTree>
  </p:cSld>
  <p:clrMapOvr>
    <a:masterClrMapping xmlns:a="http://schemas.openxmlformats.org/drawingml/2006/main"/>
  </p:clrMapOvr>
</p:sld>
</file>