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8ebd54169344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d082be42ec4109"/>
  </p:sldMasterIdLst>
  <p:sldIdLst>
    <p:sldId xmlns:r="http://schemas.openxmlformats.org/officeDocument/2006/relationships" id="256" r:id="Ra538d8790add47e8"/>
    <p:sldId xmlns:r="http://schemas.openxmlformats.org/officeDocument/2006/relationships" id="257" r:id="R7864453b86654d25"/>
    <p:sldId xmlns:r="http://schemas.openxmlformats.org/officeDocument/2006/relationships" id="258" r:id="R3863477b6b2c4cf6"/>
    <p:sldId xmlns:r="http://schemas.openxmlformats.org/officeDocument/2006/relationships" id="259" r:id="Rbe6ea085c3994c2b"/>
    <p:sldId xmlns:r="http://schemas.openxmlformats.org/officeDocument/2006/relationships" id="260" r:id="R7a2c05bbf10c434a"/>
    <p:sldId xmlns:r="http://schemas.openxmlformats.org/officeDocument/2006/relationships" id="261" r:id="R30dea775ca7343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d082be42ec4109" /><Relationship Type="http://schemas.openxmlformats.org/officeDocument/2006/relationships/slide" Target="/ppt/slides/slide1.xml" Id="Ra538d8790add47e8" /><Relationship Type="http://schemas.openxmlformats.org/officeDocument/2006/relationships/slide" Target="/ppt/slides/slide2.xml" Id="R7864453b86654d25" /><Relationship Type="http://schemas.openxmlformats.org/officeDocument/2006/relationships/slide" Target="/ppt/slides/slide3.xml" Id="R3863477b6b2c4cf6" /><Relationship Type="http://schemas.openxmlformats.org/officeDocument/2006/relationships/slide" Target="/ppt/slides/slide4.xml" Id="Rbe6ea085c3994c2b" /><Relationship Type="http://schemas.openxmlformats.org/officeDocument/2006/relationships/slide" Target="/ppt/slides/slide5.xml" Id="R7a2c05bbf10c434a" /><Relationship Type="http://schemas.openxmlformats.org/officeDocument/2006/relationships/slide" Target="/ppt/slides/slide6.xml" Id="R30dea775ca7343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3b4b42eac240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c04c60faf4bf4" /><Relationship Type="http://schemas.openxmlformats.org/officeDocument/2006/relationships/theme" Target="/ppt/slideMasters/theme/theme1.xml" Id="R1923438669544d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cc04c60faf4b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d2fb95eae4d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98051999b43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ea033d963046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04b9b3f0d64f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e2a7fc4014f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fd2660772343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NORWEGIAN SERVICE TEAM INDUSTRIES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Bøvågen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4262 Avaldsnes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70 02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975 907 708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