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01c6c84a1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b4312e0f940f2"/>
  </p:sldMasterIdLst>
  <p:sldIdLst>
    <p:sldId xmlns:r="http://schemas.openxmlformats.org/officeDocument/2006/relationships" id="256" r:id="R2fea57a27fc24a33"/>
    <p:sldId xmlns:r="http://schemas.openxmlformats.org/officeDocument/2006/relationships" id="257" r:id="Rc90633e16f9d4a02"/>
    <p:sldId xmlns:r="http://schemas.openxmlformats.org/officeDocument/2006/relationships" id="258" r:id="Ra27e1810f6504ace"/>
    <p:sldId xmlns:r="http://schemas.openxmlformats.org/officeDocument/2006/relationships" id="259" r:id="Rfafb8aeb20e34a92"/>
    <p:sldId xmlns:r="http://schemas.openxmlformats.org/officeDocument/2006/relationships" id="260" r:id="R4a0d4e031cbd4928"/>
    <p:sldId xmlns:r="http://schemas.openxmlformats.org/officeDocument/2006/relationships" id="261" r:id="Rc1ac4e08c41b42c2"/>
    <p:sldId xmlns:r="http://schemas.openxmlformats.org/officeDocument/2006/relationships" id="262" r:id="R4a9d8a733602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b4312e0f940f2" /><Relationship Type="http://schemas.openxmlformats.org/officeDocument/2006/relationships/slide" Target="/ppt/slides/slide1.xml" Id="R2fea57a27fc24a33" /><Relationship Type="http://schemas.openxmlformats.org/officeDocument/2006/relationships/slide" Target="/ppt/slides/slide2.xml" Id="Rc90633e16f9d4a02" /><Relationship Type="http://schemas.openxmlformats.org/officeDocument/2006/relationships/slide" Target="/ppt/slides/slide3.xml" Id="Ra27e1810f6504ace" /><Relationship Type="http://schemas.openxmlformats.org/officeDocument/2006/relationships/slide" Target="/ppt/slides/slide4.xml" Id="Rfafb8aeb20e34a92" /><Relationship Type="http://schemas.openxmlformats.org/officeDocument/2006/relationships/slide" Target="/ppt/slides/slide5.xml" Id="R4a0d4e031cbd4928" /><Relationship Type="http://schemas.openxmlformats.org/officeDocument/2006/relationships/slide" Target="/ppt/slides/slide6.xml" Id="Rc1ac4e08c41b42c2" /><Relationship Type="http://schemas.openxmlformats.org/officeDocument/2006/relationships/slide" Target="/ppt/slides/slide7.xml" Id="R4a9d8a733602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6ee67b64d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b0718ee844b4" /><Relationship Type="http://schemas.openxmlformats.org/officeDocument/2006/relationships/theme" Target="/ppt/slideMasters/theme/theme1.xml" Id="R8ad7f64c7e84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7b0718ee8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d4a1d615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02702f592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336f37ac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de07313fd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2a237d2d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fcf059a741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1749c3f19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