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e273729b8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b4edf2c3e4ec8"/>
  </p:sldMasterIdLst>
  <p:sldIdLst>
    <p:sldId xmlns:r="http://schemas.openxmlformats.org/officeDocument/2006/relationships" id="256" r:id="Rade8cf48ba124c35"/>
    <p:sldId xmlns:r="http://schemas.openxmlformats.org/officeDocument/2006/relationships" id="257" r:id="Ra97aa4e9147b44d4"/>
    <p:sldId xmlns:r="http://schemas.openxmlformats.org/officeDocument/2006/relationships" id="258" r:id="R4f6b188499144d6a"/>
    <p:sldId xmlns:r="http://schemas.openxmlformats.org/officeDocument/2006/relationships" id="259" r:id="Rb0c9b15238af471b"/>
    <p:sldId xmlns:r="http://schemas.openxmlformats.org/officeDocument/2006/relationships" id="260" r:id="Rec62529c2d8b4972"/>
    <p:sldId xmlns:r="http://schemas.openxmlformats.org/officeDocument/2006/relationships" id="261" r:id="R844b8543bd5e4671"/>
    <p:sldId xmlns:r="http://schemas.openxmlformats.org/officeDocument/2006/relationships" id="262" r:id="Rd81d0b6a55ce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b4edf2c3e4ec8" /><Relationship Type="http://schemas.openxmlformats.org/officeDocument/2006/relationships/slide" Target="/ppt/slides/slide1.xml" Id="Rade8cf48ba124c35" /><Relationship Type="http://schemas.openxmlformats.org/officeDocument/2006/relationships/slide" Target="/ppt/slides/slide2.xml" Id="Ra97aa4e9147b44d4" /><Relationship Type="http://schemas.openxmlformats.org/officeDocument/2006/relationships/slide" Target="/ppt/slides/slide3.xml" Id="R4f6b188499144d6a" /><Relationship Type="http://schemas.openxmlformats.org/officeDocument/2006/relationships/slide" Target="/ppt/slides/slide4.xml" Id="Rb0c9b15238af471b" /><Relationship Type="http://schemas.openxmlformats.org/officeDocument/2006/relationships/slide" Target="/ppt/slides/slide5.xml" Id="Rec62529c2d8b4972" /><Relationship Type="http://schemas.openxmlformats.org/officeDocument/2006/relationships/slide" Target="/ppt/slides/slide6.xml" Id="R844b8543bd5e4671" /><Relationship Type="http://schemas.openxmlformats.org/officeDocument/2006/relationships/slide" Target="/ppt/slides/slide7.xml" Id="Rd81d0b6a55ce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2308a9c11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6e50cb6c427d" /><Relationship Type="http://schemas.openxmlformats.org/officeDocument/2006/relationships/theme" Target="/ppt/slideMasters/theme/theme1.xml" Id="R57a8f2ad8cd8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56e50cb6c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be66d2594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da0cf0a94f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837bb22a2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29a842da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49719a556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fff49e59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db2f5e27c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REGNSKAP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afjord@norgesregnskap.no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