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89aa5e955d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4edf5772a4871"/>
  </p:sldMasterIdLst>
  <p:sldIdLst>
    <p:sldId xmlns:r="http://schemas.openxmlformats.org/officeDocument/2006/relationships" id="256" r:id="R39051ef3184e4a6c"/>
    <p:sldId xmlns:r="http://schemas.openxmlformats.org/officeDocument/2006/relationships" id="257" r:id="R4ed0653c345e468a"/>
    <p:sldId xmlns:r="http://schemas.openxmlformats.org/officeDocument/2006/relationships" id="258" r:id="R593e35c3e85f490e"/>
    <p:sldId xmlns:r="http://schemas.openxmlformats.org/officeDocument/2006/relationships" id="259" r:id="R1872b92e74db42d2"/>
    <p:sldId xmlns:r="http://schemas.openxmlformats.org/officeDocument/2006/relationships" id="260" r:id="R29b9d64c38be47d3"/>
    <p:sldId xmlns:r="http://schemas.openxmlformats.org/officeDocument/2006/relationships" id="261" r:id="R465bf4116d2047a8"/>
    <p:sldId xmlns:r="http://schemas.openxmlformats.org/officeDocument/2006/relationships" id="262" r:id="R09ea2afaefd6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4edf5772a4871" /><Relationship Type="http://schemas.openxmlformats.org/officeDocument/2006/relationships/slide" Target="/ppt/slides/slide1.xml" Id="R39051ef3184e4a6c" /><Relationship Type="http://schemas.openxmlformats.org/officeDocument/2006/relationships/slide" Target="/ppt/slides/slide2.xml" Id="R4ed0653c345e468a" /><Relationship Type="http://schemas.openxmlformats.org/officeDocument/2006/relationships/slide" Target="/ppt/slides/slide3.xml" Id="R593e35c3e85f490e" /><Relationship Type="http://schemas.openxmlformats.org/officeDocument/2006/relationships/slide" Target="/ppt/slides/slide4.xml" Id="R1872b92e74db42d2" /><Relationship Type="http://schemas.openxmlformats.org/officeDocument/2006/relationships/slide" Target="/ppt/slides/slide5.xml" Id="R29b9d64c38be47d3" /><Relationship Type="http://schemas.openxmlformats.org/officeDocument/2006/relationships/slide" Target="/ppt/slides/slide6.xml" Id="R465bf4116d2047a8" /><Relationship Type="http://schemas.openxmlformats.org/officeDocument/2006/relationships/slide" Target="/ppt/slides/slide7.xml" Id="R09ea2afaefd6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1f87c3e834d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5ff3803bc4d22" /><Relationship Type="http://schemas.openxmlformats.org/officeDocument/2006/relationships/theme" Target="/ppt/slideMasters/theme/theme1.xml" Id="Red10275410b2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5ff3803bc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ca6873e7f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627b55d9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47f736583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47745b3c4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e629dee9442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12664c210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3d57232f04c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