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0447a5aef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1e717078045e3"/>
  </p:sldMasterIdLst>
  <p:sldIdLst>
    <p:sldId xmlns:r="http://schemas.openxmlformats.org/officeDocument/2006/relationships" id="256" r:id="R98ecb5e2a0b245f1"/>
    <p:sldId xmlns:r="http://schemas.openxmlformats.org/officeDocument/2006/relationships" id="257" r:id="Re2843953b5af49ce"/>
    <p:sldId xmlns:r="http://schemas.openxmlformats.org/officeDocument/2006/relationships" id="258" r:id="Re7c14c356a144aa5"/>
    <p:sldId xmlns:r="http://schemas.openxmlformats.org/officeDocument/2006/relationships" id="259" r:id="Ra0b83ede5ba243de"/>
    <p:sldId xmlns:r="http://schemas.openxmlformats.org/officeDocument/2006/relationships" id="260" r:id="R3bfee214e8134dba"/>
    <p:sldId xmlns:r="http://schemas.openxmlformats.org/officeDocument/2006/relationships" id="261" r:id="Rc283143cb002491d"/>
    <p:sldId xmlns:r="http://schemas.openxmlformats.org/officeDocument/2006/relationships" id="262" r:id="R594c49b0350b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1e717078045e3" /><Relationship Type="http://schemas.openxmlformats.org/officeDocument/2006/relationships/slide" Target="/ppt/slides/slide1.xml" Id="R98ecb5e2a0b245f1" /><Relationship Type="http://schemas.openxmlformats.org/officeDocument/2006/relationships/slide" Target="/ppt/slides/slide2.xml" Id="Re2843953b5af49ce" /><Relationship Type="http://schemas.openxmlformats.org/officeDocument/2006/relationships/slide" Target="/ppt/slides/slide3.xml" Id="Re7c14c356a144aa5" /><Relationship Type="http://schemas.openxmlformats.org/officeDocument/2006/relationships/slide" Target="/ppt/slides/slide4.xml" Id="Ra0b83ede5ba243de" /><Relationship Type="http://schemas.openxmlformats.org/officeDocument/2006/relationships/slide" Target="/ppt/slides/slide5.xml" Id="R3bfee214e8134dba" /><Relationship Type="http://schemas.openxmlformats.org/officeDocument/2006/relationships/slide" Target="/ppt/slides/slide6.xml" Id="Rc283143cb002491d" /><Relationship Type="http://schemas.openxmlformats.org/officeDocument/2006/relationships/slide" Target="/ppt/slides/slide7.xml" Id="R594c49b0350b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fdcfe082b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3df4e0554b36" /><Relationship Type="http://schemas.openxmlformats.org/officeDocument/2006/relationships/theme" Target="/ppt/slideMasters/theme/theme1.xml" Id="R9c94c2c4fccb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b3df4e055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aa2ba5ad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66de85115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f0583e69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834a6ffb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749c9c7d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b187514e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53d3e4d1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