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4f2898468746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be096a4b6f45a6"/>
  </p:sldMasterIdLst>
  <p:sldIdLst>
    <p:sldId xmlns:r="http://schemas.openxmlformats.org/officeDocument/2006/relationships" id="256" r:id="R33675deb74e247de"/>
    <p:sldId xmlns:r="http://schemas.openxmlformats.org/officeDocument/2006/relationships" id="257" r:id="Radadf04a2df944ee"/>
    <p:sldId xmlns:r="http://schemas.openxmlformats.org/officeDocument/2006/relationships" id="258" r:id="R87a7a5b59b844b38"/>
    <p:sldId xmlns:r="http://schemas.openxmlformats.org/officeDocument/2006/relationships" id="259" r:id="Rc7d008f0c32b4bfc"/>
    <p:sldId xmlns:r="http://schemas.openxmlformats.org/officeDocument/2006/relationships" id="260" r:id="R47cbb8c8a71a4b00"/>
    <p:sldId xmlns:r="http://schemas.openxmlformats.org/officeDocument/2006/relationships" id="261" r:id="R302f16ad3e8545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be096a4b6f45a6" /><Relationship Type="http://schemas.openxmlformats.org/officeDocument/2006/relationships/slide" Target="/ppt/slides/slide1.xml" Id="R33675deb74e247de" /><Relationship Type="http://schemas.openxmlformats.org/officeDocument/2006/relationships/slide" Target="/ppt/slides/slide2.xml" Id="Radadf04a2df944ee" /><Relationship Type="http://schemas.openxmlformats.org/officeDocument/2006/relationships/slide" Target="/ppt/slides/slide3.xml" Id="R87a7a5b59b844b38" /><Relationship Type="http://schemas.openxmlformats.org/officeDocument/2006/relationships/slide" Target="/ppt/slides/slide4.xml" Id="Rc7d008f0c32b4bfc" /><Relationship Type="http://schemas.openxmlformats.org/officeDocument/2006/relationships/slide" Target="/ppt/slides/slide5.xml" Id="R47cbb8c8a71a4b00" /><Relationship Type="http://schemas.openxmlformats.org/officeDocument/2006/relationships/slide" Target="/ppt/slides/slide6.xml" Id="R302f16ad3e8545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41a215bb094d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adac6bd6464816" /><Relationship Type="http://schemas.openxmlformats.org/officeDocument/2006/relationships/theme" Target="/ppt/slideMasters/theme/theme1.xml" Id="R187b33d6766e4b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adac6bd64648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5ce3c643d47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b5b6fd9a0441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a86fa56e249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3c177c605d4b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ef322a69e49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c81c63180642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ALPHA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Holbergs gate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31 07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975 800 679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REVISJON AS</a:t>
            </a:r>
          </a:p>
        </p:txBody>
      </p:sp>
    </p:spTree>
  </p:cSld>
  <p:clrMapOvr>
    <a:masterClrMapping xmlns:a="http://schemas.openxmlformats.org/drawingml/2006/main"/>
  </p:clrMapOvr>
</p:sld>
</file>