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0e8ec9efe45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4d93e9b4974c39"/>
  </p:sldMasterIdLst>
  <p:sldIdLst>
    <p:sldId xmlns:r="http://schemas.openxmlformats.org/officeDocument/2006/relationships" id="256" r:id="R2e4ead2ceb3f4e02"/>
    <p:sldId xmlns:r="http://schemas.openxmlformats.org/officeDocument/2006/relationships" id="257" r:id="R4c4ba86852a9412c"/>
    <p:sldId xmlns:r="http://schemas.openxmlformats.org/officeDocument/2006/relationships" id="258" r:id="R391fc0804fc246ed"/>
    <p:sldId xmlns:r="http://schemas.openxmlformats.org/officeDocument/2006/relationships" id="259" r:id="R61483f1b71474a74"/>
    <p:sldId xmlns:r="http://schemas.openxmlformats.org/officeDocument/2006/relationships" id="260" r:id="R362409ba69264c70"/>
    <p:sldId xmlns:r="http://schemas.openxmlformats.org/officeDocument/2006/relationships" id="261" r:id="Rc4cbb972a89345ce"/>
    <p:sldId xmlns:r="http://schemas.openxmlformats.org/officeDocument/2006/relationships" id="262" r:id="Rb465a872cd1343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d93e9b4974c39" /><Relationship Type="http://schemas.openxmlformats.org/officeDocument/2006/relationships/slide" Target="/ppt/slides/slide1.xml" Id="R2e4ead2ceb3f4e02" /><Relationship Type="http://schemas.openxmlformats.org/officeDocument/2006/relationships/slide" Target="/ppt/slides/slide2.xml" Id="R4c4ba86852a9412c" /><Relationship Type="http://schemas.openxmlformats.org/officeDocument/2006/relationships/slide" Target="/ppt/slides/slide3.xml" Id="R391fc0804fc246ed" /><Relationship Type="http://schemas.openxmlformats.org/officeDocument/2006/relationships/slide" Target="/ppt/slides/slide4.xml" Id="R61483f1b71474a74" /><Relationship Type="http://schemas.openxmlformats.org/officeDocument/2006/relationships/slide" Target="/ppt/slides/slide5.xml" Id="R362409ba69264c70" /><Relationship Type="http://schemas.openxmlformats.org/officeDocument/2006/relationships/slide" Target="/ppt/slides/slide6.xml" Id="Rc4cbb972a89345ce" /><Relationship Type="http://schemas.openxmlformats.org/officeDocument/2006/relationships/slide" Target="/ppt/slides/slide7.xml" Id="Rb465a872cd1343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c20359f45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2ae5d81ac4d05" /><Relationship Type="http://schemas.openxmlformats.org/officeDocument/2006/relationships/theme" Target="/ppt/slideMasters/theme/theme1.xml" Id="Re159544cf1c8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52ae5d81ac4d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d1c495ec1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3670d03e5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918c802ec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c17a2d310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70a036a9a49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6915dfea541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d9a00de13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OSLOKANALEN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41 106 791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41 044 815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39 577 594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223 472 817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260 468 316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CHRISTIAN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CHRISTIAN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Fondsfinans,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975 782 174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