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ad28720c4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35e6282f14ae3"/>
  </p:sldMasterIdLst>
  <p:sldIdLst>
    <p:sldId xmlns:r="http://schemas.openxmlformats.org/officeDocument/2006/relationships" id="256" r:id="R1183efed803743ea"/>
    <p:sldId xmlns:r="http://schemas.openxmlformats.org/officeDocument/2006/relationships" id="257" r:id="R66d1bae52a85478c"/>
    <p:sldId xmlns:r="http://schemas.openxmlformats.org/officeDocument/2006/relationships" id="258" r:id="R6c1cf571a1db4be9"/>
    <p:sldId xmlns:r="http://schemas.openxmlformats.org/officeDocument/2006/relationships" id="259" r:id="R3b782d2f3c1b4dd6"/>
    <p:sldId xmlns:r="http://schemas.openxmlformats.org/officeDocument/2006/relationships" id="260" r:id="Re1f3069baab54873"/>
    <p:sldId xmlns:r="http://schemas.openxmlformats.org/officeDocument/2006/relationships" id="261" r:id="R9d7a1a696278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35e6282f14ae3" /><Relationship Type="http://schemas.openxmlformats.org/officeDocument/2006/relationships/slide" Target="/ppt/slides/slide1.xml" Id="R1183efed803743ea" /><Relationship Type="http://schemas.openxmlformats.org/officeDocument/2006/relationships/slide" Target="/ppt/slides/slide2.xml" Id="R66d1bae52a85478c" /><Relationship Type="http://schemas.openxmlformats.org/officeDocument/2006/relationships/slide" Target="/ppt/slides/slide3.xml" Id="R6c1cf571a1db4be9" /><Relationship Type="http://schemas.openxmlformats.org/officeDocument/2006/relationships/slide" Target="/ppt/slides/slide4.xml" Id="R3b782d2f3c1b4dd6" /><Relationship Type="http://schemas.openxmlformats.org/officeDocument/2006/relationships/slide" Target="/ppt/slides/slide5.xml" Id="Re1f3069baab54873" /><Relationship Type="http://schemas.openxmlformats.org/officeDocument/2006/relationships/slide" Target="/ppt/slides/slide6.xml" Id="R9d7a1a696278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c66d8150a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9aee5d40e4a9a" /><Relationship Type="http://schemas.openxmlformats.org/officeDocument/2006/relationships/theme" Target="/ppt/slideMasters/theme/theme1.xml" Id="Rf575e3a596fe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29aee5d40e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a60b81d65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1dc6bcaad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9bf8ed313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7a5009fc2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340e92d5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408f2ecdf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OSLOKANALEN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Fondsfinans,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975 782 174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