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4030d67ad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dcef70319438f"/>
  </p:sldMasterIdLst>
  <p:sldIdLst>
    <p:sldId xmlns:r="http://schemas.openxmlformats.org/officeDocument/2006/relationships" id="256" r:id="R2c60c47daf01475f"/>
    <p:sldId xmlns:r="http://schemas.openxmlformats.org/officeDocument/2006/relationships" id="257" r:id="R811d36595beb43da"/>
    <p:sldId xmlns:r="http://schemas.openxmlformats.org/officeDocument/2006/relationships" id="258" r:id="Rf7b0debf91d44b02"/>
    <p:sldId xmlns:r="http://schemas.openxmlformats.org/officeDocument/2006/relationships" id="259" r:id="Rabae099105b8456c"/>
    <p:sldId xmlns:r="http://schemas.openxmlformats.org/officeDocument/2006/relationships" id="260" r:id="R6753d1dca1ee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dcef70319438f" /><Relationship Type="http://schemas.openxmlformats.org/officeDocument/2006/relationships/slide" Target="/ppt/slides/slide1.xml" Id="R2c60c47daf01475f" /><Relationship Type="http://schemas.openxmlformats.org/officeDocument/2006/relationships/slide" Target="/ppt/slides/slide2.xml" Id="R811d36595beb43da" /><Relationship Type="http://schemas.openxmlformats.org/officeDocument/2006/relationships/slide" Target="/ppt/slides/slide3.xml" Id="Rf7b0debf91d44b02" /><Relationship Type="http://schemas.openxmlformats.org/officeDocument/2006/relationships/slide" Target="/ppt/slides/slide4.xml" Id="Rabae099105b8456c" /><Relationship Type="http://schemas.openxmlformats.org/officeDocument/2006/relationships/slide" Target="/ppt/slides/slide5.xml" Id="R6753d1dca1ee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65e656f3f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f443e54d74f5d" /><Relationship Type="http://schemas.openxmlformats.org/officeDocument/2006/relationships/theme" Target="/ppt/slideMasters/theme/theme1.xml" Id="R3e1991e294d4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f443e54d7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a645a42f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b2890031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9e6048b7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d64b674b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f907ce3ff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LANDSRÅD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LANDSRÅD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975 622 827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