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a0780d92343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13721b2999476a"/>
  </p:sldMasterIdLst>
  <p:sldIdLst>
    <p:sldId xmlns:r="http://schemas.openxmlformats.org/officeDocument/2006/relationships" id="256" r:id="R8e72d50ecd60416f"/>
    <p:sldId xmlns:r="http://schemas.openxmlformats.org/officeDocument/2006/relationships" id="257" r:id="R02f07f5cc2a4473e"/>
    <p:sldId xmlns:r="http://schemas.openxmlformats.org/officeDocument/2006/relationships" id="258" r:id="R25918bae788a4567"/>
    <p:sldId xmlns:r="http://schemas.openxmlformats.org/officeDocument/2006/relationships" id="259" r:id="R745b0042819b4c00"/>
    <p:sldId xmlns:r="http://schemas.openxmlformats.org/officeDocument/2006/relationships" id="260" r:id="R0c5c70624857460a"/>
    <p:sldId xmlns:r="http://schemas.openxmlformats.org/officeDocument/2006/relationships" id="261" r:id="Rba51dfddff1546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3721b2999476a" /><Relationship Type="http://schemas.openxmlformats.org/officeDocument/2006/relationships/slide" Target="/ppt/slides/slide1.xml" Id="R8e72d50ecd60416f" /><Relationship Type="http://schemas.openxmlformats.org/officeDocument/2006/relationships/slide" Target="/ppt/slides/slide2.xml" Id="R02f07f5cc2a4473e" /><Relationship Type="http://schemas.openxmlformats.org/officeDocument/2006/relationships/slide" Target="/ppt/slides/slide3.xml" Id="R25918bae788a4567" /><Relationship Type="http://schemas.openxmlformats.org/officeDocument/2006/relationships/slide" Target="/ppt/slides/slide4.xml" Id="R745b0042819b4c00" /><Relationship Type="http://schemas.openxmlformats.org/officeDocument/2006/relationships/slide" Target="/ppt/slides/slide5.xml" Id="R0c5c70624857460a" /><Relationship Type="http://schemas.openxmlformats.org/officeDocument/2006/relationships/slide" Target="/ppt/slides/slide6.xml" Id="Rba51dfddff1546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0ab27e805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6c377f28a475f" /><Relationship Type="http://schemas.openxmlformats.org/officeDocument/2006/relationships/theme" Target="/ppt/slideMasters/theme/theme1.xml" Id="R852956cecfea47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16c377f28a47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be187f82541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0964742df4d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2020cde3c41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a3439b6614f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74e1a80b64d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77700ec0d45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STATSBANENES VERKSTEDARBERFORENING AVD 13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njf-grorud@mantena.org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verkstedarbeideren.no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