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cea26a878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df8cd2e2f41aa"/>
  </p:sldMasterIdLst>
  <p:sldIdLst>
    <p:sldId xmlns:r="http://schemas.openxmlformats.org/officeDocument/2006/relationships" id="256" r:id="Ref8f5a8f77f04b12"/>
    <p:sldId xmlns:r="http://schemas.openxmlformats.org/officeDocument/2006/relationships" id="257" r:id="R9061b3fd435c4323"/>
    <p:sldId xmlns:r="http://schemas.openxmlformats.org/officeDocument/2006/relationships" id="258" r:id="R071425c11e9a4f17"/>
    <p:sldId xmlns:r="http://schemas.openxmlformats.org/officeDocument/2006/relationships" id="259" r:id="Re769410ece5749dd"/>
    <p:sldId xmlns:r="http://schemas.openxmlformats.org/officeDocument/2006/relationships" id="260" r:id="Rbe8118e28429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df8cd2e2f41aa" /><Relationship Type="http://schemas.openxmlformats.org/officeDocument/2006/relationships/slide" Target="/ppt/slides/slide1.xml" Id="Ref8f5a8f77f04b12" /><Relationship Type="http://schemas.openxmlformats.org/officeDocument/2006/relationships/slide" Target="/ppt/slides/slide2.xml" Id="R9061b3fd435c4323" /><Relationship Type="http://schemas.openxmlformats.org/officeDocument/2006/relationships/slide" Target="/ppt/slides/slide3.xml" Id="R071425c11e9a4f17" /><Relationship Type="http://schemas.openxmlformats.org/officeDocument/2006/relationships/slide" Target="/ppt/slides/slide4.xml" Id="Re769410ece5749dd" /><Relationship Type="http://schemas.openxmlformats.org/officeDocument/2006/relationships/slide" Target="/ppt/slides/slide5.xml" Id="Rbe8118e28429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721d5540e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c94403c7442f9" /><Relationship Type="http://schemas.openxmlformats.org/officeDocument/2006/relationships/theme" Target="/ppt/slideMasters/theme/theme1.xml" Id="Rb3c3bdd2f911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c94403c74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67c6ed275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9811ecd5f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ff6ed8c57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7c74af2404e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86cff435046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