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c4dd645002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741f1a06f44a3"/>
  </p:sldMasterIdLst>
  <p:sldIdLst>
    <p:sldId xmlns:r="http://schemas.openxmlformats.org/officeDocument/2006/relationships" id="256" r:id="Rabee21212c9642bd"/>
    <p:sldId xmlns:r="http://schemas.openxmlformats.org/officeDocument/2006/relationships" id="257" r:id="R1297a88a5a154ae9"/>
    <p:sldId xmlns:r="http://schemas.openxmlformats.org/officeDocument/2006/relationships" id="258" r:id="Re7d8a775d842495b"/>
    <p:sldId xmlns:r="http://schemas.openxmlformats.org/officeDocument/2006/relationships" id="259" r:id="Rbc4f577f7ad2481a"/>
    <p:sldId xmlns:r="http://schemas.openxmlformats.org/officeDocument/2006/relationships" id="260" r:id="R71d04dbb1010492c"/>
    <p:sldId xmlns:r="http://schemas.openxmlformats.org/officeDocument/2006/relationships" id="261" r:id="R2da08d8f2e3d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741f1a06f44a3" /><Relationship Type="http://schemas.openxmlformats.org/officeDocument/2006/relationships/slide" Target="/ppt/slides/slide1.xml" Id="Rabee21212c9642bd" /><Relationship Type="http://schemas.openxmlformats.org/officeDocument/2006/relationships/slide" Target="/ppt/slides/slide2.xml" Id="R1297a88a5a154ae9" /><Relationship Type="http://schemas.openxmlformats.org/officeDocument/2006/relationships/slide" Target="/ppt/slides/slide3.xml" Id="Re7d8a775d842495b" /><Relationship Type="http://schemas.openxmlformats.org/officeDocument/2006/relationships/slide" Target="/ppt/slides/slide4.xml" Id="Rbc4f577f7ad2481a" /><Relationship Type="http://schemas.openxmlformats.org/officeDocument/2006/relationships/slide" Target="/ppt/slides/slide5.xml" Id="R71d04dbb1010492c" /><Relationship Type="http://schemas.openxmlformats.org/officeDocument/2006/relationships/slide" Target="/ppt/slides/slide6.xml" Id="R2da08d8f2e3d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c64ee2d6b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1cdf229f940f9" /><Relationship Type="http://schemas.openxmlformats.org/officeDocument/2006/relationships/theme" Target="/ppt/slideMasters/theme/theme1.xml" Id="Rb357b2fe061942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c1cdf229f940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12badb4ac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96814f45f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db9b84c7744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b87bb86ad47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60157aa0f41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9dab6295e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CRUX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CRUX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459 669 526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42 988 227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43 285 259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203 640 618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345 906 854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75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www.stiftelsencrux.no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975 387 011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