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df461e2b2247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15fb4b75214f07"/>
  </p:sldMasterIdLst>
  <p:sldIdLst>
    <p:sldId xmlns:r="http://schemas.openxmlformats.org/officeDocument/2006/relationships" id="256" r:id="R10f4e588593f42e1"/>
    <p:sldId xmlns:r="http://schemas.openxmlformats.org/officeDocument/2006/relationships" id="257" r:id="R103c3ed2309344e1"/>
    <p:sldId xmlns:r="http://schemas.openxmlformats.org/officeDocument/2006/relationships" id="258" r:id="R9db56f0edfb647c2"/>
    <p:sldId xmlns:r="http://schemas.openxmlformats.org/officeDocument/2006/relationships" id="259" r:id="R83e9405fbc6e444a"/>
    <p:sldId xmlns:r="http://schemas.openxmlformats.org/officeDocument/2006/relationships" id="260" r:id="Rc5bae284b4224a3f"/>
    <p:sldId xmlns:r="http://schemas.openxmlformats.org/officeDocument/2006/relationships" id="261" r:id="R9d9e5f8614774a12"/>
    <p:sldId xmlns:r="http://schemas.openxmlformats.org/officeDocument/2006/relationships" id="262" r:id="R27bc461c90164a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5fb4b75214f07" /><Relationship Type="http://schemas.openxmlformats.org/officeDocument/2006/relationships/slide" Target="/ppt/slides/slide1.xml" Id="R10f4e588593f42e1" /><Relationship Type="http://schemas.openxmlformats.org/officeDocument/2006/relationships/slide" Target="/ppt/slides/slide2.xml" Id="R103c3ed2309344e1" /><Relationship Type="http://schemas.openxmlformats.org/officeDocument/2006/relationships/slide" Target="/ppt/slides/slide3.xml" Id="R9db56f0edfb647c2" /><Relationship Type="http://schemas.openxmlformats.org/officeDocument/2006/relationships/slide" Target="/ppt/slides/slide4.xml" Id="R83e9405fbc6e444a" /><Relationship Type="http://schemas.openxmlformats.org/officeDocument/2006/relationships/slide" Target="/ppt/slides/slide5.xml" Id="Rc5bae284b4224a3f" /><Relationship Type="http://schemas.openxmlformats.org/officeDocument/2006/relationships/slide" Target="/ppt/slides/slide6.xml" Id="R9d9e5f8614774a12" /><Relationship Type="http://schemas.openxmlformats.org/officeDocument/2006/relationships/slide" Target="/ppt/slides/slide7.xml" Id="R27bc461c90164a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79c18c9e044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c12657fa04f8e" /><Relationship Type="http://schemas.openxmlformats.org/officeDocument/2006/relationships/theme" Target="/ppt/slideMasters/theme/theme1.xml" Id="R3a738afb99e84e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3c12657fa04f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e64979a0c45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67c6c8fae44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a09f3c6994d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be19893814e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eb44f7bf448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a43251f494a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99eacb7f943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 REGNSKAP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25 468 545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3 982 602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3 379 682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12 364 698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18 403 828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SIMEN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TVETEN OLE MAGNUS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Vestsideveien 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22 67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ole.magnus@lier-regnskap.no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975 363 791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