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0308894ce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c754879504006"/>
  </p:sldMasterIdLst>
  <p:sldIdLst>
    <p:sldId xmlns:r="http://schemas.openxmlformats.org/officeDocument/2006/relationships" id="256" r:id="R36c0abb30c464c8f"/>
    <p:sldId xmlns:r="http://schemas.openxmlformats.org/officeDocument/2006/relationships" id="257" r:id="Rca8865327791408b"/>
    <p:sldId xmlns:r="http://schemas.openxmlformats.org/officeDocument/2006/relationships" id="258" r:id="R9cdc3ba24af6433c"/>
    <p:sldId xmlns:r="http://schemas.openxmlformats.org/officeDocument/2006/relationships" id="259" r:id="Rcc7cf38a68354d9b"/>
    <p:sldId xmlns:r="http://schemas.openxmlformats.org/officeDocument/2006/relationships" id="260" r:id="Ra2bfdb8d67d94f6d"/>
    <p:sldId xmlns:r="http://schemas.openxmlformats.org/officeDocument/2006/relationships" id="261" r:id="R37e5ccc5e960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c754879504006" /><Relationship Type="http://schemas.openxmlformats.org/officeDocument/2006/relationships/slide" Target="/ppt/slides/slide1.xml" Id="R36c0abb30c464c8f" /><Relationship Type="http://schemas.openxmlformats.org/officeDocument/2006/relationships/slide" Target="/ppt/slides/slide2.xml" Id="Rca8865327791408b" /><Relationship Type="http://schemas.openxmlformats.org/officeDocument/2006/relationships/slide" Target="/ppt/slides/slide3.xml" Id="R9cdc3ba24af6433c" /><Relationship Type="http://schemas.openxmlformats.org/officeDocument/2006/relationships/slide" Target="/ppt/slides/slide4.xml" Id="Rcc7cf38a68354d9b" /><Relationship Type="http://schemas.openxmlformats.org/officeDocument/2006/relationships/slide" Target="/ppt/slides/slide5.xml" Id="Ra2bfdb8d67d94f6d" /><Relationship Type="http://schemas.openxmlformats.org/officeDocument/2006/relationships/slide" Target="/ppt/slides/slide6.xml" Id="R37e5ccc5e960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de4c7eeea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86f7206164ea2" /><Relationship Type="http://schemas.openxmlformats.org/officeDocument/2006/relationships/theme" Target="/ppt/slideMasters/theme/theme1.xml" Id="R32cb24acf54e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86f720616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2b6826c0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d35ea03e1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bb66988b1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5a04fd9d8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51fa7858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1467f9239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