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0a5ce091a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e9fd79fc64f78"/>
  </p:sldMasterIdLst>
  <p:sldIdLst>
    <p:sldId xmlns:r="http://schemas.openxmlformats.org/officeDocument/2006/relationships" id="256" r:id="Rbdb7e91f2bf14190"/>
    <p:sldId xmlns:r="http://schemas.openxmlformats.org/officeDocument/2006/relationships" id="257" r:id="R2b62c1c499504a72"/>
    <p:sldId xmlns:r="http://schemas.openxmlformats.org/officeDocument/2006/relationships" id="258" r:id="R770adc479ffe4619"/>
    <p:sldId xmlns:r="http://schemas.openxmlformats.org/officeDocument/2006/relationships" id="259" r:id="Rf1cf26569e544d35"/>
    <p:sldId xmlns:r="http://schemas.openxmlformats.org/officeDocument/2006/relationships" id="260" r:id="Raff6d54a74534474"/>
    <p:sldId xmlns:r="http://schemas.openxmlformats.org/officeDocument/2006/relationships" id="261" r:id="Ra176a3eb37a14caa"/>
    <p:sldId xmlns:r="http://schemas.openxmlformats.org/officeDocument/2006/relationships" id="262" r:id="R15332f629dc6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e9fd79fc64f78" /><Relationship Type="http://schemas.openxmlformats.org/officeDocument/2006/relationships/slide" Target="/ppt/slides/slide1.xml" Id="Rbdb7e91f2bf14190" /><Relationship Type="http://schemas.openxmlformats.org/officeDocument/2006/relationships/slide" Target="/ppt/slides/slide2.xml" Id="R2b62c1c499504a72" /><Relationship Type="http://schemas.openxmlformats.org/officeDocument/2006/relationships/slide" Target="/ppt/slides/slide3.xml" Id="R770adc479ffe4619" /><Relationship Type="http://schemas.openxmlformats.org/officeDocument/2006/relationships/slide" Target="/ppt/slides/slide4.xml" Id="Rf1cf26569e544d35" /><Relationship Type="http://schemas.openxmlformats.org/officeDocument/2006/relationships/slide" Target="/ppt/slides/slide5.xml" Id="Raff6d54a74534474" /><Relationship Type="http://schemas.openxmlformats.org/officeDocument/2006/relationships/slide" Target="/ppt/slides/slide6.xml" Id="Ra176a3eb37a14caa" /><Relationship Type="http://schemas.openxmlformats.org/officeDocument/2006/relationships/slide" Target="/ppt/slides/slide7.xml" Id="R15332f629dc6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dc161dc8d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b93d7bd44a05" /><Relationship Type="http://schemas.openxmlformats.org/officeDocument/2006/relationships/theme" Target="/ppt/slideMasters/theme/theme1.xml" Id="R0ed1dc0450f7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4b93d7bd4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ebb28247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9607721f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8f6b723f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3ea604b1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5c1131f2442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f41dad32a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d9db0d2e6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PUMPØS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PUMPØS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9 053 159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MELLBYE SCHULTZ  –  82,2 %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SCHULTZ  –  17,8 %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eschultz@online.no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