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5853b8e1ef46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3459e8e9a24c13"/>
  </p:sldMasterIdLst>
  <p:sldIdLst>
    <p:sldId xmlns:r="http://schemas.openxmlformats.org/officeDocument/2006/relationships" id="256" r:id="R79e0f569e2c04ef2"/>
    <p:sldId xmlns:r="http://schemas.openxmlformats.org/officeDocument/2006/relationships" id="257" r:id="R10b3f26195054db2"/>
    <p:sldId xmlns:r="http://schemas.openxmlformats.org/officeDocument/2006/relationships" id="258" r:id="R7da022c9cb9e43da"/>
    <p:sldId xmlns:r="http://schemas.openxmlformats.org/officeDocument/2006/relationships" id="259" r:id="R311d4159a90b4ea2"/>
    <p:sldId xmlns:r="http://schemas.openxmlformats.org/officeDocument/2006/relationships" id="260" r:id="Rc1fa737b63d447dd"/>
    <p:sldId xmlns:r="http://schemas.openxmlformats.org/officeDocument/2006/relationships" id="261" r:id="R07b3e081ec014f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3459e8e9a24c13" /><Relationship Type="http://schemas.openxmlformats.org/officeDocument/2006/relationships/slide" Target="/ppt/slides/slide1.xml" Id="R79e0f569e2c04ef2" /><Relationship Type="http://schemas.openxmlformats.org/officeDocument/2006/relationships/slide" Target="/ppt/slides/slide2.xml" Id="R10b3f26195054db2" /><Relationship Type="http://schemas.openxmlformats.org/officeDocument/2006/relationships/slide" Target="/ppt/slides/slide3.xml" Id="R7da022c9cb9e43da" /><Relationship Type="http://schemas.openxmlformats.org/officeDocument/2006/relationships/slide" Target="/ppt/slides/slide4.xml" Id="R311d4159a90b4ea2" /><Relationship Type="http://schemas.openxmlformats.org/officeDocument/2006/relationships/slide" Target="/ppt/slides/slide5.xml" Id="Rc1fa737b63d447dd" /><Relationship Type="http://schemas.openxmlformats.org/officeDocument/2006/relationships/slide" Target="/ppt/slides/slide6.xml" Id="R07b3e081ec014f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5213cb3edd4c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f8b25d8644d17" /><Relationship Type="http://schemas.openxmlformats.org/officeDocument/2006/relationships/theme" Target="/ppt/slideMasters/theme/theme1.xml" Id="R54308618a52a4d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9f8b25d8644d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bc304db8945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0692f08c545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4a4fde4374e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698c9e5c943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d6a5082c045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fc58036ad40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PUMPØS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PUMPØS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PUMPØS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PUMPØS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PUMPØS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PUMPØS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Trosterudveien 23B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eschultz@online.no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975 333 418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PUMPØS AS</a:t>
            </a:r>
          </a:p>
        </p:txBody>
      </p:sp>
    </p:spTree>
  </p:cSld>
  <p:clrMapOvr>
    <a:masterClrMapping xmlns:a="http://schemas.openxmlformats.org/drawingml/2006/main"/>
  </p:clrMapOvr>
</p:sld>
</file>