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a79f91ef22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4378abb114a75"/>
  </p:sldMasterIdLst>
  <p:sldIdLst>
    <p:sldId xmlns:r="http://schemas.openxmlformats.org/officeDocument/2006/relationships" id="256" r:id="R0c79ec14d2524182"/>
    <p:sldId xmlns:r="http://schemas.openxmlformats.org/officeDocument/2006/relationships" id="257" r:id="R8996b8d7c516475e"/>
    <p:sldId xmlns:r="http://schemas.openxmlformats.org/officeDocument/2006/relationships" id="258" r:id="R6d8f47d515bc4eef"/>
    <p:sldId xmlns:r="http://schemas.openxmlformats.org/officeDocument/2006/relationships" id="259" r:id="R16e408934edb417f"/>
    <p:sldId xmlns:r="http://schemas.openxmlformats.org/officeDocument/2006/relationships" id="260" r:id="R9150e771d6b7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4378abb114a75" /><Relationship Type="http://schemas.openxmlformats.org/officeDocument/2006/relationships/slide" Target="/ppt/slides/slide1.xml" Id="R0c79ec14d2524182" /><Relationship Type="http://schemas.openxmlformats.org/officeDocument/2006/relationships/slide" Target="/ppt/slides/slide2.xml" Id="R8996b8d7c516475e" /><Relationship Type="http://schemas.openxmlformats.org/officeDocument/2006/relationships/slide" Target="/ppt/slides/slide3.xml" Id="R6d8f47d515bc4eef" /><Relationship Type="http://schemas.openxmlformats.org/officeDocument/2006/relationships/slide" Target="/ppt/slides/slide4.xml" Id="R16e408934edb417f" /><Relationship Type="http://schemas.openxmlformats.org/officeDocument/2006/relationships/slide" Target="/ppt/slides/slide5.xml" Id="R9150e771d6b7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3fa26980f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bbd6a60d24183" /><Relationship Type="http://schemas.openxmlformats.org/officeDocument/2006/relationships/theme" Target="/ppt/slideMasters/theme/theme1.xml" Id="Rc657b8cc4f05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bbd6a60d2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c54534b0842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2892c5a9a46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569cbf898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4cfae9229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1bd9a4651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