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76a614cc4840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57902e603849d0"/>
  </p:sldMasterIdLst>
  <p:sldIdLst>
    <p:sldId xmlns:r="http://schemas.openxmlformats.org/officeDocument/2006/relationships" id="256" r:id="Ra16d19a39dd34dd9"/>
    <p:sldId xmlns:r="http://schemas.openxmlformats.org/officeDocument/2006/relationships" id="257" r:id="R7d3e730d073940b7"/>
    <p:sldId xmlns:r="http://schemas.openxmlformats.org/officeDocument/2006/relationships" id="258" r:id="R1bdf536ccd5749a2"/>
    <p:sldId xmlns:r="http://schemas.openxmlformats.org/officeDocument/2006/relationships" id="259" r:id="R052dfebc2fd448f3"/>
    <p:sldId xmlns:r="http://schemas.openxmlformats.org/officeDocument/2006/relationships" id="260" r:id="R50ca32fb3bfd4474"/>
    <p:sldId xmlns:r="http://schemas.openxmlformats.org/officeDocument/2006/relationships" id="261" r:id="Rf2cef35d64ab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57902e603849d0" /><Relationship Type="http://schemas.openxmlformats.org/officeDocument/2006/relationships/slide" Target="/ppt/slides/slide1.xml" Id="Ra16d19a39dd34dd9" /><Relationship Type="http://schemas.openxmlformats.org/officeDocument/2006/relationships/slide" Target="/ppt/slides/slide2.xml" Id="R7d3e730d073940b7" /><Relationship Type="http://schemas.openxmlformats.org/officeDocument/2006/relationships/slide" Target="/ppt/slides/slide3.xml" Id="R1bdf536ccd5749a2" /><Relationship Type="http://schemas.openxmlformats.org/officeDocument/2006/relationships/slide" Target="/ppt/slides/slide4.xml" Id="R052dfebc2fd448f3" /><Relationship Type="http://schemas.openxmlformats.org/officeDocument/2006/relationships/slide" Target="/ppt/slides/slide5.xml" Id="R50ca32fb3bfd4474" /><Relationship Type="http://schemas.openxmlformats.org/officeDocument/2006/relationships/slide" Target="/ppt/slides/slide6.xml" Id="Rf2cef35d64ab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91aaf815b41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4d8bdf8484b76" /><Relationship Type="http://schemas.openxmlformats.org/officeDocument/2006/relationships/theme" Target="/ppt/slideMasters/theme/theme1.xml" Id="Rd700f10e3c474f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04d8bdf848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546d3344540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e484098a6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1a4a4e92445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242e4bf7845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5b43b54ac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8272312c9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