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83fd63842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d6069f18c49dc"/>
  </p:sldMasterIdLst>
  <p:sldIdLst>
    <p:sldId xmlns:r="http://schemas.openxmlformats.org/officeDocument/2006/relationships" id="256" r:id="Rf0913d43c9c34ea2"/>
    <p:sldId xmlns:r="http://schemas.openxmlformats.org/officeDocument/2006/relationships" id="257" r:id="R3e90c05279d94f44"/>
    <p:sldId xmlns:r="http://schemas.openxmlformats.org/officeDocument/2006/relationships" id="258" r:id="R9c4d229d31ce40e6"/>
    <p:sldId xmlns:r="http://schemas.openxmlformats.org/officeDocument/2006/relationships" id="259" r:id="Rf85f356a60724aa1"/>
    <p:sldId xmlns:r="http://schemas.openxmlformats.org/officeDocument/2006/relationships" id="260" r:id="R88db406b9666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d6069f18c49dc" /><Relationship Type="http://schemas.openxmlformats.org/officeDocument/2006/relationships/slide" Target="/ppt/slides/slide1.xml" Id="Rf0913d43c9c34ea2" /><Relationship Type="http://schemas.openxmlformats.org/officeDocument/2006/relationships/slide" Target="/ppt/slides/slide2.xml" Id="R3e90c05279d94f44" /><Relationship Type="http://schemas.openxmlformats.org/officeDocument/2006/relationships/slide" Target="/ppt/slides/slide3.xml" Id="R9c4d229d31ce40e6" /><Relationship Type="http://schemas.openxmlformats.org/officeDocument/2006/relationships/slide" Target="/ppt/slides/slide4.xml" Id="Rf85f356a60724aa1" /><Relationship Type="http://schemas.openxmlformats.org/officeDocument/2006/relationships/slide" Target="/ppt/slides/slide5.xml" Id="R88db406b9666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765c6ec23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c058911a640f0" /><Relationship Type="http://schemas.openxmlformats.org/officeDocument/2006/relationships/theme" Target="/ppt/slideMasters/theme/theme1.xml" Id="Ra3286e098d4c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c058911a6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80e83640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a49d8902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0473f5f4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12b5dbff5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296612d7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