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50448e991d4d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9789883c004afe"/>
  </p:sldMasterIdLst>
  <p:sldIdLst>
    <p:sldId xmlns:r="http://schemas.openxmlformats.org/officeDocument/2006/relationships" id="256" r:id="Rcebfc085f9454ebe"/>
    <p:sldId xmlns:r="http://schemas.openxmlformats.org/officeDocument/2006/relationships" id="257" r:id="R885d8dd1963a4b7c"/>
    <p:sldId xmlns:r="http://schemas.openxmlformats.org/officeDocument/2006/relationships" id="258" r:id="Rba8a6eb0b6924e69"/>
    <p:sldId xmlns:r="http://schemas.openxmlformats.org/officeDocument/2006/relationships" id="259" r:id="Rcf910d217001474f"/>
    <p:sldId xmlns:r="http://schemas.openxmlformats.org/officeDocument/2006/relationships" id="260" r:id="Re02d687155b14279"/>
    <p:sldId xmlns:r="http://schemas.openxmlformats.org/officeDocument/2006/relationships" id="261" r:id="R5a0d9afc0a624d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9789883c004afe" /><Relationship Type="http://schemas.openxmlformats.org/officeDocument/2006/relationships/slide" Target="/ppt/slides/slide1.xml" Id="Rcebfc085f9454ebe" /><Relationship Type="http://schemas.openxmlformats.org/officeDocument/2006/relationships/slide" Target="/ppt/slides/slide2.xml" Id="R885d8dd1963a4b7c" /><Relationship Type="http://schemas.openxmlformats.org/officeDocument/2006/relationships/slide" Target="/ppt/slides/slide3.xml" Id="Rba8a6eb0b6924e69" /><Relationship Type="http://schemas.openxmlformats.org/officeDocument/2006/relationships/slide" Target="/ppt/slides/slide4.xml" Id="Rcf910d217001474f" /><Relationship Type="http://schemas.openxmlformats.org/officeDocument/2006/relationships/slide" Target="/ppt/slides/slide5.xml" Id="Re02d687155b14279" /><Relationship Type="http://schemas.openxmlformats.org/officeDocument/2006/relationships/slide" Target="/ppt/slides/slide6.xml" Id="R5a0d9afc0a624d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15a0aeefbe40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e40d99bc44a3e" /><Relationship Type="http://schemas.openxmlformats.org/officeDocument/2006/relationships/theme" Target="/ppt/slideMasters/theme/theme1.xml" Id="R8498f6f2fdb14a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9e40d99bc44a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a8456012b40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aea9d243b4f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9342628ab49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ad331071541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3a737ae964c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06352137043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EWS 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EWS STIFTELSEN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101 390 140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97 519 359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105 202 981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779 793 531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784 834 480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Skandinaviska Enskilda Banken, Filipstad brygge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stiftelser@seb.no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974 680 246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