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877f0476c8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984b648fd41ec"/>
  </p:sldMasterIdLst>
  <p:sldIdLst>
    <p:sldId xmlns:r="http://schemas.openxmlformats.org/officeDocument/2006/relationships" id="256" r:id="Ra482102f3d374bca"/>
    <p:sldId xmlns:r="http://schemas.openxmlformats.org/officeDocument/2006/relationships" id="257" r:id="Rc93f3c25d50d4eab"/>
    <p:sldId xmlns:r="http://schemas.openxmlformats.org/officeDocument/2006/relationships" id="258" r:id="R9d0d5e51fbed41ef"/>
    <p:sldId xmlns:r="http://schemas.openxmlformats.org/officeDocument/2006/relationships" id="259" r:id="Rb7aeaa6af62d4dac"/>
    <p:sldId xmlns:r="http://schemas.openxmlformats.org/officeDocument/2006/relationships" id="260" r:id="R03f35be47a2e4fee"/>
    <p:sldId xmlns:r="http://schemas.openxmlformats.org/officeDocument/2006/relationships" id="261" r:id="R097bce525317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984b648fd41ec" /><Relationship Type="http://schemas.openxmlformats.org/officeDocument/2006/relationships/slide" Target="/ppt/slides/slide1.xml" Id="Ra482102f3d374bca" /><Relationship Type="http://schemas.openxmlformats.org/officeDocument/2006/relationships/slide" Target="/ppt/slides/slide2.xml" Id="Rc93f3c25d50d4eab" /><Relationship Type="http://schemas.openxmlformats.org/officeDocument/2006/relationships/slide" Target="/ppt/slides/slide3.xml" Id="R9d0d5e51fbed41ef" /><Relationship Type="http://schemas.openxmlformats.org/officeDocument/2006/relationships/slide" Target="/ppt/slides/slide4.xml" Id="Rb7aeaa6af62d4dac" /><Relationship Type="http://schemas.openxmlformats.org/officeDocument/2006/relationships/slide" Target="/ppt/slides/slide5.xml" Id="R03f35be47a2e4fee" /><Relationship Type="http://schemas.openxmlformats.org/officeDocument/2006/relationships/slide" Target="/ppt/slides/slide6.xml" Id="R097bce525317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02d561586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49e516724297" /><Relationship Type="http://schemas.openxmlformats.org/officeDocument/2006/relationships/theme" Target="/ppt/slideMasters/theme/theme1.xml" Id="Rd33178780c37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049e51672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dac26734d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e8645a4e4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9ddcc06d5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a0b8d98a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10b71bd6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27ca0e787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