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713cfd03e94b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852f8da9d84abd"/>
  </p:sldMasterIdLst>
  <p:sldIdLst>
    <p:sldId xmlns:r="http://schemas.openxmlformats.org/officeDocument/2006/relationships" id="256" r:id="Rab11fa12f4c04c8c"/>
    <p:sldId xmlns:r="http://schemas.openxmlformats.org/officeDocument/2006/relationships" id="257" r:id="R39c5e6f9ac8649d6"/>
    <p:sldId xmlns:r="http://schemas.openxmlformats.org/officeDocument/2006/relationships" id="258" r:id="Raa1851828fa9483d"/>
    <p:sldId xmlns:r="http://schemas.openxmlformats.org/officeDocument/2006/relationships" id="259" r:id="Rb354190e46824d18"/>
    <p:sldId xmlns:r="http://schemas.openxmlformats.org/officeDocument/2006/relationships" id="260" r:id="R4e4e01a651884a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852f8da9d84abd" /><Relationship Type="http://schemas.openxmlformats.org/officeDocument/2006/relationships/slide" Target="/ppt/slides/slide1.xml" Id="Rab11fa12f4c04c8c" /><Relationship Type="http://schemas.openxmlformats.org/officeDocument/2006/relationships/slide" Target="/ppt/slides/slide2.xml" Id="R39c5e6f9ac8649d6" /><Relationship Type="http://schemas.openxmlformats.org/officeDocument/2006/relationships/slide" Target="/ppt/slides/slide3.xml" Id="Raa1851828fa9483d" /><Relationship Type="http://schemas.openxmlformats.org/officeDocument/2006/relationships/slide" Target="/ppt/slides/slide4.xml" Id="Rb354190e46824d18" /><Relationship Type="http://schemas.openxmlformats.org/officeDocument/2006/relationships/slide" Target="/ppt/slides/slide5.xml" Id="R4e4e01a651884a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d1ae9bbd1441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e85fae8404ed2" /><Relationship Type="http://schemas.openxmlformats.org/officeDocument/2006/relationships/theme" Target="/ppt/slideMasters/theme/theme1.xml" Id="R74373f2fa02f4a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be85fae8404e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e0737169d41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856566ff24a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25a815b4c46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fface49704a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ca8c54a0948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KRISTIANSAND KOMMUNE EIENDOM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KRISTIANSAND KOMMUNE EIENDOM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KRISTIANSAND KOMMUNE EIENDOM ble etablert [år] og holder til i Nodeland.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KRISTIANSAND KOMMUNE EIENDOM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KRISTIANSAND KOMMUNE EIENDOM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KRISTIANSAND KOMMUNE EIENDOM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Postboks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4685 Nodeland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974 599 201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KRISTIANSAND KOMMUNE EIENDOM</a:t>
            </a:r>
          </a:p>
        </p:txBody>
      </p:sp>
    </p:spTree>
  </p:cSld>
  <p:clrMapOvr>
    <a:masterClrMapping xmlns:a="http://schemas.openxmlformats.org/drawingml/2006/main"/>
  </p:clrMapOvr>
</p:sld>
</file>